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handoutMasterIdLst>
    <p:handoutMasterId r:id="rId17"/>
  </p:handoutMasterIdLst>
  <p:sldIdLst>
    <p:sldId id="445" r:id="rId3"/>
    <p:sldId id="427" r:id="rId4"/>
    <p:sldId id="440" r:id="rId5"/>
    <p:sldId id="420" r:id="rId6"/>
    <p:sldId id="428" r:id="rId7"/>
    <p:sldId id="423" r:id="rId8"/>
    <p:sldId id="446" r:id="rId9"/>
    <p:sldId id="447" r:id="rId10"/>
    <p:sldId id="448" r:id="rId11"/>
    <p:sldId id="449" r:id="rId12"/>
    <p:sldId id="424" r:id="rId13"/>
    <p:sldId id="443" r:id="rId14"/>
    <p:sldId id="444" r:id="rId15"/>
  </p:sldIdLst>
  <p:sldSz cx="9144000" cy="6858000" type="screen4x3"/>
  <p:notesSz cx="6934200" cy="9220200"/>
  <p:defaultTextStyle>
    <a:defPPr>
      <a:defRPr lang="de-D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7BA2D7"/>
    <a:srgbClr val="D5D7DD"/>
    <a:srgbClr val="D0D3DA"/>
    <a:srgbClr val="A5ADB5"/>
    <a:srgbClr val="CC0000"/>
    <a:srgbClr val="B2B2B2"/>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67" autoAdjust="0"/>
    <p:restoredTop sz="94709" autoAdjust="0"/>
  </p:normalViewPr>
  <p:slideViewPr>
    <p:cSldViewPr>
      <p:cViewPr varScale="1">
        <p:scale>
          <a:sx n="103" d="100"/>
          <a:sy n="103" d="100"/>
        </p:scale>
        <p:origin x="-102" y="-102"/>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42" y="-84"/>
      </p:cViewPr>
      <p:guideLst>
        <p:guide orient="horz" pos="2904"/>
        <p:guide pos="218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1200">
                <a:latin typeface="Siemens Sans" pitchFamily="2" charset="0"/>
                <a:cs typeface="+mn-cs"/>
              </a:defRPr>
            </a:lvl1pPr>
          </a:lstStyle>
          <a:p>
            <a:pPr>
              <a:defRPr/>
            </a:pPr>
            <a:endParaRPr lang="de-DE"/>
          </a:p>
        </p:txBody>
      </p:sp>
      <p:sp>
        <p:nvSpPr>
          <p:cNvPr id="173059"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200">
                <a:latin typeface="Siemens Sans" pitchFamily="2" charset="0"/>
                <a:cs typeface="+mn-cs"/>
              </a:defRPr>
            </a:lvl1pPr>
          </a:lstStyle>
          <a:p>
            <a:pPr>
              <a:defRPr/>
            </a:pPr>
            <a:endParaRPr lang="de-DE"/>
          </a:p>
        </p:txBody>
      </p:sp>
      <p:sp>
        <p:nvSpPr>
          <p:cNvPr id="173060" name="Rectangle 4"/>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1200">
                <a:latin typeface="Siemens Sans" pitchFamily="2" charset="0"/>
                <a:cs typeface="+mn-cs"/>
              </a:defRPr>
            </a:lvl1pPr>
          </a:lstStyle>
          <a:p>
            <a:pPr>
              <a:defRPr/>
            </a:pPr>
            <a:endParaRPr lang="de-DE"/>
          </a:p>
        </p:txBody>
      </p:sp>
      <p:sp>
        <p:nvSpPr>
          <p:cNvPr id="173061" name="Rectangle 5"/>
          <p:cNvSpPr>
            <a:spLocks noGrp="1" noChangeArrowheads="1"/>
          </p:cNvSpPr>
          <p:nvPr>
            <p:ph type="sldNum" sz="quarter" idx="3"/>
          </p:nvPr>
        </p:nvSpPr>
        <p:spPr bwMode="auto">
          <a:xfrm>
            <a:off x="3929063" y="8759825"/>
            <a:ext cx="3005137" cy="4603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spcBef>
                <a:spcPct val="0"/>
              </a:spcBef>
              <a:defRPr sz="1200">
                <a:latin typeface="Siemens Sans" pitchFamily="2" charset="0"/>
                <a:cs typeface="+mn-cs"/>
              </a:defRPr>
            </a:lvl1pPr>
          </a:lstStyle>
          <a:p>
            <a:pPr>
              <a:defRPr/>
            </a:pPr>
            <a:fld id="{58A13DCF-0289-4639-8AC1-3AD199F53970}" type="slidenum">
              <a:rPr lang="de-DE"/>
              <a:pPr>
                <a:defRPr/>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Siemens Sans" pitchFamily="2" charset="0"/>
                <a:cs typeface="+mn-cs"/>
              </a:defRPr>
            </a:lvl1pPr>
          </a:lstStyle>
          <a:p>
            <a:pPr>
              <a:defRPr/>
            </a:pPr>
            <a:endParaRPr lang="de-DE"/>
          </a:p>
        </p:txBody>
      </p:sp>
      <p:sp>
        <p:nvSpPr>
          <p:cNvPr id="77827"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Siemens Sans" pitchFamily="2" charset="0"/>
                <a:cs typeface="+mn-cs"/>
              </a:defRPr>
            </a:lvl1pPr>
          </a:lstStyle>
          <a:p>
            <a:pPr>
              <a:defRPr/>
            </a:pPr>
            <a:endParaRPr lang="de-DE"/>
          </a:p>
        </p:txBody>
      </p:sp>
      <p:sp>
        <p:nvSpPr>
          <p:cNvPr id="2662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93738" y="4378325"/>
            <a:ext cx="5546725" cy="414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Siemens Sans" pitchFamily="2" charset="0"/>
                <a:cs typeface="+mn-cs"/>
              </a:defRPr>
            </a:lvl1pPr>
          </a:lstStyle>
          <a:p>
            <a:pPr>
              <a:defRPr/>
            </a:pPr>
            <a:endParaRPr lang="de-DE"/>
          </a:p>
        </p:txBody>
      </p:sp>
      <p:sp>
        <p:nvSpPr>
          <p:cNvPr id="77831"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Siemens Sans" pitchFamily="2" charset="0"/>
                <a:cs typeface="+mn-cs"/>
              </a:defRPr>
            </a:lvl1pPr>
          </a:lstStyle>
          <a:p>
            <a:pPr>
              <a:defRPr/>
            </a:pPr>
            <a:fld id="{672A8C45-1E6E-44A1-8E7C-6FE2B4DC867D}"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62EB3827-95A1-45C7-8774-49816DA9BCA3}" type="slidenum">
              <a:rPr lang="de-DE"/>
              <a:pPr>
                <a:defRPr/>
              </a:pPr>
              <a:t>1</a:t>
            </a:fld>
            <a:endParaRPr lang="de-DE"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latin typeface="Siemens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bildplatzhalter 1"/>
          <p:cNvSpPr>
            <a:spLocks noGrp="1" noRot="1" noChangeAspect="1" noTextEdit="1"/>
          </p:cNvSpPr>
          <p:nvPr>
            <p:ph type="sldImg"/>
          </p:nvPr>
        </p:nvSpPr>
        <p:spPr>
          <a:ln/>
        </p:spPr>
      </p:sp>
      <p:sp>
        <p:nvSpPr>
          <p:cNvPr id="33794" name="Notizenplatzhalter 2"/>
          <p:cNvSpPr>
            <a:spLocks noGrp="1"/>
          </p:cNvSpPr>
          <p:nvPr>
            <p:ph type="body" idx="1"/>
          </p:nvPr>
        </p:nvSpPr>
        <p:spPr>
          <a:noFill/>
          <a:ln/>
        </p:spPr>
        <p:txBody>
          <a:bodyPr/>
          <a:lstStyle/>
          <a:p>
            <a:endParaRPr lang="en-US" smtClean="0">
              <a:latin typeface="Siemens Sans"/>
            </a:endParaRPr>
          </a:p>
        </p:txBody>
      </p:sp>
      <p:sp>
        <p:nvSpPr>
          <p:cNvPr id="33795" name="Foliennummernplatzhalter 3"/>
          <p:cNvSpPr txBox="1">
            <a:spLocks noGrp="1"/>
          </p:cNvSpPr>
          <p:nvPr/>
        </p:nvSpPr>
        <p:spPr bwMode="auto">
          <a:xfrm>
            <a:off x="3927475" y="8759825"/>
            <a:ext cx="3005138" cy="458788"/>
          </a:xfrm>
          <a:prstGeom prst="rect">
            <a:avLst/>
          </a:prstGeom>
          <a:noFill/>
          <a:ln w="9525">
            <a:noFill/>
            <a:miter lim="800000"/>
            <a:headEnd/>
            <a:tailEnd/>
          </a:ln>
        </p:spPr>
        <p:txBody>
          <a:bodyPr lIns="89656" tIns="44828" rIns="89656" bIns="44828" anchor="b"/>
          <a:lstStyle/>
          <a:p>
            <a:pPr algn="r" defTabSz="896938"/>
            <a:fld id="{BB0956ED-BA52-4B46-AC0F-61967307B265}" type="slidenum">
              <a:rPr lang="de-DE" sz="1200">
                <a:latin typeface="Siemens Sans"/>
              </a:rPr>
              <a:pPr algn="r" defTabSz="896938"/>
              <a:t>4</a:t>
            </a:fld>
            <a:endParaRPr lang="de-DE" sz="1200">
              <a:latin typeface="Siemens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bildplatzhalter 1"/>
          <p:cNvSpPr>
            <a:spLocks noGrp="1" noRot="1" noChangeAspect="1" noTextEdit="1"/>
          </p:cNvSpPr>
          <p:nvPr>
            <p:ph type="sldImg"/>
          </p:nvPr>
        </p:nvSpPr>
        <p:spPr>
          <a:ln/>
        </p:spPr>
      </p:sp>
      <p:sp>
        <p:nvSpPr>
          <p:cNvPr id="35842" name="Notizenplatzhalter 2"/>
          <p:cNvSpPr>
            <a:spLocks noGrp="1"/>
          </p:cNvSpPr>
          <p:nvPr>
            <p:ph type="body" idx="1"/>
          </p:nvPr>
        </p:nvSpPr>
        <p:spPr>
          <a:noFill/>
          <a:ln/>
        </p:spPr>
        <p:txBody>
          <a:bodyPr/>
          <a:lstStyle/>
          <a:p>
            <a:endParaRPr lang="en-US" smtClean="0">
              <a:latin typeface="Siemens Sans"/>
            </a:endParaRPr>
          </a:p>
        </p:txBody>
      </p:sp>
      <p:sp>
        <p:nvSpPr>
          <p:cNvPr id="35843" name="Foliennummernplatzhalter 3"/>
          <p:cNvSpPr txBox="1">
            <a:spLocks noGrp="1"/>
          </p:cNvSpPr>
          <p:nvPr/>
        </p:nvSpPr>
        <p:spPr bwMode="auto">
          <a:xfrm>
            <a:off x="3927475" y="8759825"/>
            <a:ext cx="3005138" cy="458788"/>
          </a:xfrm>
          <a:prstGeom prst="rect">
            <a:avLst/>
          </a:prstGeom>
          <a:noFill/>
          <a:ln w="9525">
            <a:noFill/>
            <a:miter lim="800000"/>
            <a:headEnd/>
            <a:tailEnd/>
          </a:ln>
        </p:spPr>
        <p:txBody>
          <a:bodyPr lIns="89656" tIns="44828" rIns="89656" bIns="44828" anchor="b"/>
          <a:lstStyle/>
          <a:p>
            <a:pPr algn="r" defTabSz="896938"/>
            <a:fld id="{081C4043-522D-4773-A53D-64E40A8AD074}" type="slidenum">
              <a:rPr lang="de-DE" sz="1200">
                <a:latin typeface="Siemens Sans"/>
              </a:rPr>
              <a:pPr algn="r" defTabSz="896938"/>
              <a:t>5</a:t>
            </a:fld>
            <a:endParaRPr lang="de-DE" sz="1200">
              <a:latin typeface="Siemens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10B5A059-03FD-4618-B275-DE600A3E0C22}" type="slidenum">
              <a:rPr lang="de-DE" smtClean="0"/>
              <a:pPr>
                <a:defRPr/>
              </a:pPr>
              <a:t>6</a:t>
            </a:fld>
            <a:endParaRPr lang="de-DE" smtClean="0"/>
          </a:p>
        </p:txBody>
      </p:sp>
      <p:sp>
        <p:nvSpPr>
          <p:cNvPr id="37890" name="Rectangle 2"/>
          <p:cNvSpPr>
            <a:spLocks noGrp="1" noRot="1" noChangeAspect="1" noChangeArrowheads="1" noTextEdit="1"/>
          </p:cNvSpPr>
          <p:nvPr>
            <p:ph type="sldImg"/>
          </p:nvPr>
        </p:nvSpPr>
        <p:spPr>
          <a:xfrm>
            <a:off x="1163638" y="692150"/>
            <a:ext cx="4606925" cy="3455988"/>
          </a:xfrm>
          <a:ln/>
        </p:spPr>
      </p:sp>
      <p:sp>
        <p:nvSpPr>
          <p:cNvPr id="37891" name="Rectangle 3"/>
          <p:cNvSpPr>
            <a:spLocks noGrp="1" noChangeArrowheads="1"/>
          </p:cNvSpPr>
          <p:nvPr>
            <p:ph type="body" idx="1"/>
          </p:nvPr>
        </p:nvSpPr>
        <p:spPr>
          <a:xfrm>
            <a:off x="925513" y="4378325"/>
            <a:ext cx="5083175" cy="4151313"/>
          </a:xfrm>
          <a:noFill/>
          <a:ln/>
        </p:spPr>
        <p:txBody>
          <a:bodyPr/>
          <a:lstStyle/>
          <a:p>
            <a:pPr>
              <a:buFontTx/>
              <a:buChar char="•"/>
            </a:pPr>
            <a:r>
              <a:rPr lang="en-US" smtClean="0">
                <a:latin typeface="Siemens Sans"/>
              </a:rPr>
              <a:t>1</a:t>
            </a:r>
            <a:r>
              <a:rPr lang="en-US" baseline="30000" smtClean="0">
                <a:latin typeface="Siemens Sans"/>
              </a:rPr>
              <a:t>st</a:t>
            </a:r>
            <a:r>
              <a:rPr lang="en-US" smtClean="0">
                <a:latin typeface="Siemens Sans"/>
              </a:rPr>
              <a:t> Generation:  The old companies giving out charities such as Rockfeller.</a:t>
            </a:r>
          </a:p>
          <a:p>
            <a:pPr>
              <a:buFontTx/>
              <a:buChar char="•"/>
            </a:pPr>
            <a:r>
              <a:rPr lang="en-US" smtClean="0">
                <a:latin typeface="Siemens Sans"/>
              </a:rPr>
              <a:t>2</a:t>
            </a:r>
            <a:r>
              <a:rPr lang="en-US" baseline="30000" smtClean="0">
                <a:latin typeface="Siemens Sans"/>
              </a:rPr>
              <a:t>nd</a:t>
            </a:r>
            <a:r>
              <a:rPr lang="en-US" smtClean="0">
                <a:latin typeface="Siemens Sans"/>
              </a:rPr>
              <a:t> Generation:  When companies react to crisis such as Nike’s reaction to child labor allegations.</a:t>
            </a:r>
          </a:p>
          <a:p>
            <a:pPr>
              <a:buFontTx/>
              <a:buChar char="•"/>
            </a:pPr>
            <a:r>
              <a:rPr lang="en-US" smtClean="0">
                <a:latin typeface="Siemens Sans"/>
              </a:rPr>
              <a:t>3</a:t>
            </a:r>
            <a:r>
              <a:rPr lang="en-US" baseline="30000" smtClean="0">
                <a:latin typeface="Siemens Sans"/>
              </a:rPr>
              <a:t>rd</a:t>
            </a:r>
            <a:r>
              <a:rPr lang="en-US" smtClean="0">
                <a:latin typeface="Siemens Sans"/>
              </a:rPr>
              <a:t> Generation:  Companies started to become proactive.  BP changed it’s tagline to “beyond petroleum” taking on the holistic CSR approach.</a:t>
            </a:r>
          </a:p>
          <a:p>
            <a:pPr>
              <a:buFontTx/>
              <a:buChar char="•"/>
            </a:pPr>
            <a:r>
              <a:rPr lang="en-US" smtClean="0">
                <a:latin typeface="Siemens Sans"/>
              </a:rPr>
              <a:t>Currently:  The new era of CSR spreading globally.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F944475E-2BED-4E4E-9C93-9CD997855770}" type="slidenum">
              <a:rPr lang="de-DE"/>
              <a:pPr>
                <a:defRPr/>
              </a:pPr>
              <a:t>12</a:t>
            </a:fld>
            <a:endParaRPr lang="de-DE"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latin typeface="Siemens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p:txBody>
          <a:bodyPr/>
          <a:lstStyle/>
          <a:p>
            <a:pPr>
              <a:defRPr/>
            </a:pPr>
            <a:fld id="{8523C028-B2E0-4B0A-BBFE-C716CDE3651B}" type="slidenum">
              <a:rPr lang="de-DE"/>
              <a:pPr>
                <a:defRPr/>
              </a:pPr>
              <a:t>13</a:t>
            </a:fld>
            <a:endParaRPr lang="de-DE"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latin typeface="Siemens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w="9525">
            <a:solidFill>
              <a:schemeClr val="tx1"/>
            </a:solidFill>
            <a:miter lim="800000"/>
            <a:headEnd/>
            <a:tailEnd/>
          </a:ln>
          <a:effectLst/>
        </p:spPr>
        <p:txBody>
          <a:bodyPr wrap="none" anchor="ctr"/>
          <a:lstStyle/>
          <a:p>
            <a:pPr algn="ctr" eaLnBrk="0" hangingPunct="0">
              <a:defRPr/>
            </a:pPr>
            <a:endParaRPr lang="en-US" dirty="0">
              <a:solidFill>
                <a:srgbClr val="FFFFFF"/>
              </a:solidFill>
              <a:latin typeface="Siemens Slab" pitchFamily="2" charset="0"/>
              <a:cs typeface="+mn-cs"/>
            </a:endParaRPr>
          </a:p>
        </p:txBody>
      </p:sp>
      <p:sp>
        <p:nvSpPr>
          <p:cNvPr id="5" name="Text Box 140"/>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r>
              <a:rPr lang="en-US" sz="1200" b="1" dirty="0">
                <a:cs typeface="+mn-cs"/>
              </a:rPr>
              <a:t>Protection notice / Copyright notice</a:t>
            </a:r>
          </a:p>
        </p:txBody>
      </p:sp>
      <p:pic>
        <p:nvPicPr>
          <p:cNvPr id="6" name="Picture 156" descr="sie_logo_petrol_rgb_2"/>
          <p:cNvPicPr>
            <a:picLocks noChangeAspect="1" noChangeArrowheads="1"/>
          </p:cNvPicPr>
          <p:nvPr/>
        </p:nvPicPr>
        <p:blipFill>
          <a:blip r:embed="rId3"/>
          <a:srcRect/>
          <a:stretch>
            <a:fillRect/>
          </a:stretch>
        </p:blipFill>
        <p:spPr bwMode="auto">
          <a:xfrm>
            <a:off x="7200900" y="423863"/>
            <a:ext cx="1600200" cy="320675"/>
          </a:xfrm>
          <a:prstGeom prst="rect">
            <a:avLst/>
          </a:prstGeom>
          <a:noFill/>
          <a:ln w="9525">
            <a:noFill/>
            <a:miter lim="800000"/>
            <a:headEnd/>
            <a:tailEnd/>
          </a:ln>
        </p:spPr>
      </p:pic>
      <p:sp>
        <p:nvSpPr>
          <p:cNvPr id="4223" name="Rectangle 127"/>
          <p:cNvSpPr>
            <a:spLocks noGrp="1" noChangeArrowheads="1"/>
          </p:cNvSpPr>
          <p:nvPr>
            <p:ph type="ctrTitle" sz="quarter"/>
          </p:nvPr>
        </p:nvSpPr>
        <p:spPr>
          <a:xfrm>
            <a:off x="539750" y="1420813"/>
            <a:ext cx="8208963" cy="1246187"/>
          </a:xfrm>
        </p:spPr>
        <p:txBody>
          <a:bodyPr anchor="t"/>
          <a:lstStyle>
            <a:lvl1pPr>
              <a:defRPr sz="4000"/>
            </a:lvl1pPr>
          </a:lstStyle>
          <a:p>
            <a:r>
              <a:rPr lang="en-US"/>
              <a:t>Mastertitelformat bearbeiten</a:t>
            </a:r>
          </a:p>
        </p:txBody>
      </p:sp>
      <p:sp>
        <p:nvSpPr>
          <p:cNvPr id="4225" name="Rectangle 129"/>
          <p:cNvSpPr>
            <a:spLocks noGrp="1" noChangeArrowheads="1"/>
          </p:cNvSpPr>
          <p:nvPr>
            <p:ph type="subTitle" sz="quarter" idx="1"/>
          </p:nvPr>
        </p:nvSpPr>
        <p:spPr>
          <a:xfrm>
            <a:off x="539750" y="2770188"/>
            <a:ext cx="8208963" cy="1511300"/>
          </a:xfrm>
        </p:spPr>
        <p:txBody>
          <a:bodyPr/>
          <a:lstStyle>
            <a:lvl1pPr>
              <a:lnSpc>
                <a:spcPct val="100000"/>
              </a:lnSpc>
              <a:defRPr sz="2000"/>
            </a:lvl1pPr>
          </a:lstStyle>
          <a:p>
            <a:r>
              <a:rPr lang="en-US"/>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fld id="{7E2C874C-7E76-443A-812D-5861D17A7390}" type="datetime4">
              <a:rPr lang="en-US"/>
              <a:pPr>
                <a:defRPr/>
              </a:pPr>
              <a:t>March 18, 2013</a:t>
            </a:fld>
            <a:endParaRPr lang="en-US" dirty="0"/>
          </a:p>
        </p:txBody>
      </p:sp>
      <p:sp>
        <p:nvSpPr>
          <p:cNvPr id="5" name="Rectangle 168"/>
          <p:cNvSpPr>
            <a:spLocks noGrp="1" noChangeArrowheads="1"/>
          </p:cNvSpPr>
          <p:nvPr>
            <p:ph type="ftr" sz="quarter" idx="11"/>
          </p:nvPr>
        </p:nvSpPr>
        <p:spPr/>
        <p:txBody>
          <a:bodyPr/>
          <a:lstStyle>
            <a:lvl1pPr>
              <a:defRPr/>
            </a:lvl1pPr>
          </a:lstStyle>
          <a:p>
            <a:pPr>
              <a:defRPr/>
            </a:pPr>
            <a:endParaRPr lang="en-US"/>
          </a:p>
          <a:p>
            <a:pPr>
              <a:defRPr/>
            </a:pPr>
            <a:endParaRPr lang="en-US"/>
          </a:p>
          <a:p>
            <a:pPr>
              <a:defRPr/>
            </a:pPr>
            <a:r>
              <a:rPr lang="en-US"/>
              <a:t>Samsana Ismail -  ME / Communications</a:t>
            </a:r>
          </a:p>
          <a:p>
            <a:pPr>
              <a:defRPr/>
            </a:pPr>
            <a:endParaRPr lang="en-US"/>
          </a:p>
        </p:txBody>
      </p:sp>
      <p:sp>
        <p:nvSpPr>
          <p:cNvPr id="6" name="Rectangle 169"/>
          <p:cNvSpPr>
            <a:spLocks noGrp="1" noChangeArrowheads="1"/>
          </p:cNvSpPr>
          <p:nvPr>
            <p:ph type="sldNum" sz="quarter" idx="12"/>
          </p:nvPr>
        </p:nvSpPr>
        <p:spPr/>
        <p:txBody>
          <a:bodyPr/>
          <a:lstStyle>
            <a:lvl1pPr>
              <a:defRPr/>
            </a:lvl1pPr>
          </a:lstStyle>
          <a:p>
            <a:pPr>
              <a:defRPr/>
            </a:pPr>
            <a:r>
              <a:rPr lang="en-US"/>
              <a:t>Page </a:t>
            </a:r>
            <a:fld id="{1F45BE2D-3398-468B-8CCA-25BDE3ADE3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7"/>
          <p:cNvSpPr>
            <a:spLocks noGrp="1" noChangeArrowheads="1"/>
          </p:cNvSpPr>
          <p:nvPr>
            <p:ph type="dt" sz="half" idx="10"/>
          </p:nvPr>
        </p:nvSpPr>
        <p:spPr/>
        <p:txBody>
          <a:bodyPr/>
          <a:lstStyle>
            <a:lvl1pPr>
              <a:defRPr/>
            </a:lvl1pPr>
          </a:lstStyle>
          <a:p>
            <a:pPr>
              <a:defRPr/>
            </a:pPr>
            <a:fld id="{FE99342C-9008-467D-879F-AD13B680CBA3}" type="datetime4">
              <a:rPr lang="en-US"/>
              <a:pPr>
                <a:defRPr/>
              </a:pPr>
              <a:t>March 18, 2013</a:t>
            </a:fld>
            <a:endParaRPr lang="en-US" dirty="0"/>
          </a:p>
        </p:txBody>
      </p:sp>
      <p:sp>
        <p:nvSpPr>
          <p:cNvPr id="5" name="Rectangle 168"/>
          <p:cNvSpPr>
            <a:spLocks noGrp="1" noChangeArrowheads="1"/>
          </p:cNvSpPr>
          <p:nvPr>
            <p:ph type="ftr" sz="quarter" idx="11"/>
          </p:nvPr>
        </p:nvSpPr>
        <p:spPr/>
        <p:txBody>
          <a:bodyPr/>
          <a:lstStyle>
            <a:lvl1pPr>
              <a:defRPr/>
            </a:lvl1pPr>
          </a:lstStyle>
          <a:p>
            <a:pPr>
              <a:defRPr/>
            </a:pPr>
            <a:endParaRPr lang="en-US"/>
          </a:p>
          <a:p>
            <a:pPr>
              <a:defRPr/>
            </a:pPr>
            <a:endParaRPr lang="en-US"/>
          </a:p>
          <a:p>
            <a:pPr>
              <a:defRPr/>
            </a:pPr>
            <a:r>
              <a:rPr lang="en-US"/>
              <a:t>Samsana Ismail -  ME / Communications</a:t>
            </a:r>
          </a:p>
          <a:p>
            <a:pPr>
              <a:defRPr/>
            </a:pPr>
            <a:endParaRPr lang="en-US"/>
          </a:p>
        </p:txBody>
      </p:sp>
      <p:sp>
        <p:nvSpPr>
          <p:cNvPr id="6" name="Rectangle 169"/>
          <p:cNvSpPr>
            <a:spLocks noGrp="1" noChangeArrowheads="1"/>
          </p:cNvSpPr>
          <p:nvPr>
            <p:ph type="sldNum" sz="quarter" idx="12"/>
          </p:nvPr>
        </p:nvSpPr>
        <p:spPr/>
        <p:txBody>
          <a:bodyPr/>
          <a:lstStyle>
            <a:lvl1pPr>
              <a:defRPr/>
            </a:lvl1pPr>
          </a:lstStyle>
          <a:p>
            <a:pPr>
              <a:defRPr/>
            </a:pPr>
            <a:r>
              <a:rPr lang="en-US"/>
              <a:t>Page </a:t>
            </a:r>
            <a:fld id="{FF5165D4-9C3D-44F4-B1C3-9231F32738C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9750" y="258763"/>
            <a:ext cx="8208963" cy="601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924050" y="6564313"/>
            <a:ext cx="1079500" cy="273050"/>
          </a:xfrm>
        </p:spPr>
        <p:txBody>
          <a:bodyPr/>
          <a:lstStyle>
            <a:lvl1pPr>
              <a:defRPr/>
            </a:lvl1pPr>
          </a:lstStyle>
          <a:p>
            <a:pPr>
              <a:defRPr/>
            </a:pPr>
            <a:fld id="{127BD4AE-E0C7-4ADB-AA74-2448E4E561C6}" type="datetime4">
              <a:rPr lang="en-US"/>
              <a:pPr>
                <a:defRPr/>
              </a:pPr>
              <a:t>March 18, 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a:p>
            <a:pPr>
              <a:defRPr/>
            </a:pPr>
            <a:endParaRPr lang="en-US"/>
          </a:p>
          <a:p>
            <a:pPr>
              <a:defRPr/>
            </a:pPr>
            <a:r>
              <a:rPr lang="en-US"/>
              <a:t>Samsana Ismail -  ME / Communications</a:t>
            </a:r>
          </a:p>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r>
              <a:rPr lang="en-US"/>
              <a:t>Page </a:t>
            </a:r>
            <a:fld id="{D0B21ADC-F77E-4F58-AE13-B5082D85C0F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custDataLst>
              <p:tags r:id="rId1"/>
            </p:custDataLst>
          </p:nvPr>
        </p:nvSpPr>
        <p:spPr bwMode="auto">
          <a:xfrm>
            <a:off x="287338" y="261938"/>
            <a:ext cx="8856662" cy="971550"/>
          </a:xfrm>
          <a:prstGeom prst="rect">
            <a:avLst/>
          </a:prstGeom>
          <a:solidFill>
            <a:srgbClr val="FEFFFF"/>
          </a:solidFill>
          <a:ln w="9525">
            <a:solidFill>
              <a:schemeClr val="tx1"/>
            </a:solidFill>
            <a:miter lim="800000"/>
            <a:headEnd/>
            <a:tailEnd/>
          </a:ln>
          <a:effectLst/>
        </p:spPr>
        <p:txBody>
          <a:bodyPr wrap="none" anchor="ctr"/>
          <a:lstStyle/>
          <a:p>
            <a:pPr algn="ctr" eaLnBrk="0" hangingPunct="0">
              <a:defRPr/>
            </a:pPr>
            <a:endParaRPr lang="en-GB" dirty="0">
              <a:solidFill>
                <a:srgbClr val="FFFFFF"/>
              </a:solidFill>
              <a:latin typeface="Siemens Slab" pitchFamily="2" charset="0"/>
            </a:endParaRPr>
          </a:p>
        </p:txBody>
      </p:sp>
      <p:pic>
        <p:nvPicPr>
          <p:cNvPr id="5" name="Picture 5" descr="sie_logo_petrol_rgb_2"/>
          <p:cNvPicPr>
            <a:picLocks noChangeAspect="1" noChangeArrowheads="1"/>
          </p:cNvPicPr>
          <p:nvPr/>
        </p:nvPicPr>
        <p:blipFill>
          <a:blip r:embed="rId3"/>
          <a:srcRect/>
          <a:stretch>
            <a:fillRect/>
          </a:stretch>
        </p:blipFill>
        <p:spPr bwMode="auto">
          <a:xfrm>
            <a:off x="7200900" y="423863"/>
            <a:ext cx="1600200" cy="320675"/>
          </a:xfrm>
          <a:prstGeom prst="rect">
            <a:avLst/>
          </a:prstGeom>
          <a:noFill/>
          <a:ln w="9525">
            <a:noFill/>
            <a:miter lim="800000"/>
            <a:headEnd/>
            <a:tailEnd/>
          </a:ln>
        </p:spPr>
      </p:pic>
      <p:sp>
        <p:nvSpPr>
          <p:cNvPr id="32771" name="Rectangle 3"/>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a:t>Click to edit Master title style</a:t>
            </a:r>
          </a:p>
        </p:txBody>
      </p:sp>
      <p:sp>
        <p:nvSpPr>
          <p:cNvPr id="32772" name="Rectangle 4"/>
          <p:cNvSpPr>
            <a:spLocks noGrp="1" noChangeArrowheads="1"/>
          </p:cNvSpPr>
          <p:nvPr>
            <p:ph type="subTitle" sz="quarter" idx="1"/>
          </p:nvPr>
        </p:nvSpPr>
        <p:spPr>
          <a:xfrm>
            <a:off x="539750" y="2770188"/>
            <a:ext cx="8208963" cy="1511300"/>
          </a:xfrm>
        </p:spPr>
        <p:txBody>
          <a:bodyPr/>
          <a:lstStyle>
            <a:lvl1pPr>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67"/>
          <p:cNvSpPr>
            <a:spLocks noGrp="1" noChangeArrowheads="1"/>
          </p:cNvSpPr>
          <p:nvPr>
            <p:ph type="dt" sz="half" idx="10"/>
          </p:nvPr>
        </p:nvSpPr>
        <p:spPr>
          <a:xfrm>
            <a:off x="1763713" y="6564313"/>
            <a:ext cx="1495425" cy="293687"/>
          </a:xfrm>
        </p:spPr>
        <p:txBody>
          <a:bodyPr/>
          <a:lstStyle>
            <a:lvl1pPr>
              <a:defRPr/>
            </a:lvl1pPr>
          </a:lstStyle>
          <a:p>
            <a:pPr>
              <a:defRPr/>
            </a:pPr>
            <a:fld id="{EE672CE5-2ABF-417E-A668-5DD6BDEE1E2B}" type="datetime4">
              <a:rPr lang="en-US"/>
              <a:pPr>
                <a:defRPr/>
              </a:pPr>
              <a:t>March 18, 2013</a:t>
            </a:fld>
            <a:endParaRPr lang="en-US" dirty="0"/>
          </a:p>
        </p:txBody>
      </p:sp>
      <p:sp>
        <p:nvSpPr>
          <p:cNvPr id="5" name="Rectangle 168"/>
          <p:cNvSpPr>
            <a:spLocks noGrp="1" noChangeArrowheads="1"/>
          </p:cNvSpPr>
          <p:nvPr>
            <p:ph type="ftr" sz="quarter" idx="11"/>
          </p:nvPr>
        </p:nvSpPr>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6" name="Rectangle 169"/>
          <p:cNvSpPr>
            <a:spLocks noGrp="1" noChangeArrowheads="1"/>
          </p:cNvSpPr>
          <p:nvPr>
            <p:ph type="sldNum" sz="quarter" idx="12"/>
          </p:nvPr>
        </p:nvSpPr>
        <p:spPr/>
        <p:txBody>
          <a:bodyPr/>
          <a:lstStyle>
            <a:lvl1pPr>
              <a:defRPr/>
            </a:lvl1pPr>
          </a:lstStyle>
          <a:p>
            <a:pPr>
              <a:defRPr/>
            </a:pPr>
            <a:r>
              <a:rPr lang="en-US"/>
              <a:t>Page </a:t>
            </a:r>
            <a:fld id="{FC34FB65-CB5D-4F63-B599-51D33D09C64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7"/>
          <p:cNvSpPr>
            <a:spLocks noGrp="1" noChangeArrowheads="1"/>
          </p:cNvSpPr>
          <p:nvPr>
            <p:ph type="dt" sz="half" idx="10"/>
          </p:nvPr>
        </p:nvSpPr>
        <p:spPr>
          <a:ln/>
        </p:spPr>
        <p:txBody>
          <a:bodyPr/>
          <a:lstStyle>
            <a:lvl1pPr>
              <a:defRPr/>
            </a:lvl1pPr>
          </a:lstStyle>
          <a:p>
            <a:pPr>
              <a:defRPr/>
            </a:pPr>
            <a:fld id="{898C4380-D58D-4B63-844A-1242DD38CE02}" type="datetime4">
              <a:rPr lang="en-US"/>
              <a:pPr>
                <a:defRPr/>
              </a:pPr>
              <a:t>March 18, 2013</a:t>
            </a:fld>
            <a:endParaRPr lang="en-US" dirty="0"/>
          </a:p>
        </p:txBody>
      </p:sp>
      <p:sp>
        <p:nvSpPr>
          <p:cNvPr id="5" name="Rectangle 168"/>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6" name="Rectangle 169"/>
          <p:cNvSpPr>
            <a:spLocks noGrp="1" noChangeArrowheads="1"/>
          </p:cNvSpPr>
          <p:nvPr>
            <p:ph type="sldNum" sz="quarter" idx="12"/>
          </p:nvPr>
        </p:nvSpPr>
        <p:spPr>
          <a:ln/>
        </p:spPr>
        <p:txBody>
          <a:bodyPr/>
          <a:lstStyle>
            <a:lvl1pPr>
              <a:defRPr/>
            </a:lvl1pPr>
          </a:lstStyle>
          <a:p>
            <a:pPr>
              <a:defRPr/>
            </a:pPr>
            <a:r>
              <a:rPr lang="en-US"/>
              <a:t>Page </a:t>
            </a:r>
            <a:fld id="{449B6B66-A919-4484-AEA3-D5EA1CAAAE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7"/>
          <p:cNvSpPr>
            <a:spLocks noGrp="1" noChangeArrowheads="1"/>
          </p:cNvSpPr>
          <p:nvPr>
            <p:ph type="dt" sz="half" idx="10"/>
          </p:nvPr>
        </p:nvSpPr>
        <p:spPr>
          <a:ln/>
        </p:spPr>
        <p:txBody>
          <a:bodyPr/>
          <a:lstStyle>
            <a:lvl1pPr>
              <a:defRPr/>
            </a:lvl1pPr>
          </a:lstStyle>
          <a:p>
            <a:pPr>
              <a:defRPr/>
            </a:pPr>
            <a:fld id="{B95291FC-6300-42F1-9C60-25A5BF05488C}" type="datetime4">
              <a:rPr lang="en-US"/>
              <a:pPr>
                <a:defRPr/>
              </a:pPr>
              <a:t>March 18, 2013</a:t>
            </a:fld>
            <a:endParaRPr lang="en-US" dirty="0"/>
          </a:p>
        </p:txBody>
      </p:sp>
      <p:sp>
        <p:nvSpPr>
          <p:cNvPr id="6" name="Rectangle 168"/>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7" name="Rectangle 169"/>
          <p:cNvSpPr>
            <a:spLocks noGrp="1" noChangeArrowheads="1"/>
          </p:cNvSpPr>
          <p:nvPr>
            <p:ph type="sldNum" sz="quarter" idx="12"/>
          </p:nvPr>
        </p:nvSpPr>
        <p:spPr>
          <a:ln/>
        </p:spPr>
        <p:txBody>
          <a:bodyPr/>
          <a:lstStyle>
            <a:lvl1pPr>
              <a:defRPr/>
            </a:lvl1pPr>
          </a:lstStyle>
          <a:p>
            <a:pPr>
              <a:defRPr/>
            </a:pPr>
            <a:r>
              <a:rPr lang="en-US"/>
              <a:t>Page </a:t>
            </a:r>
            <a:fld id="{48846F47-A70E-416E-9BAA-366B09BD68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7"/>
          <p:cNvSpPr>
            <a:spLocks noGrp="1" noChangeArrowheads="1"/>
          </p:cNvSpPr>
          <p:nvPr>
            <p:ph type="dt" sz="half" idx="10"/>
          </p:nvPr>
        </p:nvSpPr>
        <p:spPr>
          <a:ln/>
        </p:spPr>
        <p:txBody>
          <a:bodyPr/>
          <a:lstStyle>
            <a:lvl1pPr>
              <a:defRPr/>
            </a:lvl1pPr>
          </a:lstStyle>
          <a:p>
            <a:pPr>
              <a:defRPr/>
            </a:pPr>
            <a:fld id="{1BCD54F4-19CC-45E4-A10D-9E4DC1BE1AA0}" type="datetime4">
              <a:rPr lang="en-US"/>
              <a:pPr>
                <a:defRPr/>
              </a:pPr>
              <a:t>March 18, 2013</a:t>
            </a:fld>
            <a:endParaRPr lang="en-US" dirty="0"/>
          </a:p>
        </p:txBody>
      </p:sp>
      <p:sp>
        <p:nvSpPr>
          <p:cNvPr id="8" name="Rectangle 168"/>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9" name="Rectangle 169"/>
          <p:cNvSpPr>
            <a:spLocks noGrp="1" noChangeArrowheads="1"/>
          </p:cNvSpPr>
          <p:nvPr>
            <p:ph type="sldNum" sz="quarter" idx="12"/>
          </p:nvPr>
        </p:nvSpPr>
        <p:spPr>
          <a:ln/>
        </p:spPr>
        <p:txBody>
          <a:bodyPr/>
          <a:lstStyle>
            <a:lvl1pPr>
              <a:defRPr/>
            </a:lvl1pPr>
          </a:lstStyle>
          <a:p>
            <a:pPr>
              <a:defRPr/>
            </a:pPr>
            <a:r>
              <a:rPr lang="en-US"/>
              <a:t>Page </a:t>
            </a:r>
            <a:fld id="{D600188C-3F32-487D-8AE3-4303B101A4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7"/>
          <p:cNvSpPr>
            <a:spLocks noGrp="1" noChangeArrowheads="1"/>
          </p:cNvSpPr>
          <p:nvPr>
            <p:ph type="dt" sz="half" idx="10"/>
          </p:nvPr>
        </p:nvSpPr>
        <p:spPr>
          <a:ln/>
        </p:spPr>
        <p:txBody>
          <a:bodyPr/>
          <a:lstStyle>
            <a:lvl1pPr>
              <a:defRPr/>
            </a:lvl1pPr>
          </a:lstStyle>
          <a:p>
            <a:pPr>
              <a:defRPr/>
            </a:pPr>
            <a:fld id="{024DBA9E-E79E-45B5-A015-29331DBD16B5}" type="datetime4">
              <a:rPr lang="en-US"/>
              <a:pPr>
                <a:defRPr/>
              </a:pPr>
              <a:t>March 18, 2013</a:t>
            </a:fld>
            <a:endParaRPr lang="en-US" dirty="0"/>
          </a:p>
        </p:txBody>
      </p:sp>
      <p:sp>
        <p:nvSpPr>
          <p:cNvPr id="4" name="Rectangle 168"/>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5" name="Rectangle 169"/>
          <p:cNvSpPr>
            <a:spLocks noGrp="1" noChangeArrowheads="1"/>
          </p:cNvSpPr>
          <p:nvPr>
            <p:ph type="sldNum" sz="quarter" idx="12"/>
          </p:nvPr>
        </p:nvSpPr>
        <p:spPr>
          <a:ln/>
        </p:spPr>
        <p:txBody>
          <a:bodyPr/>
          <a:lstStyle>
            <a:lvl1pPr>
              <a:defRPr/>
            </a:lvl1pPr>
          </a:lstStyle>
          <a:p>
            <a:pPr>
              <a:defRPr/>
            </a:pPr>
            <a:r>
              <a:rPr lang="en-US"/>
              <a:t>Page </a:t>
            </a:r>
            <a:fld id="{3F5843AA-C9B9-4E14-990B-BA4E7EB346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7"/>
          <p:cNvSpPr>
            <a:spLocks noGrp="1" noChangeArrowheads="1"/>
          </p:cNvSpPr>
          <p:nvPr>
            <p:ph type="dt" sz="half" idx="10"/>
          </p:nvPr>
        </p:nvSpPr>
        <p:spPr>
          <a:ln/>
        </p:spPr>
        <p:txBody>
          <a:bodyPr/>
          <a:lstStyle>
            <a:lvl1pPr>
              <a:defRPr/>
            </a:lvl1pPr>
          </a:lstStyle>
          <a:p>
            <a:pPr>
              <a:defRPr/>
            </a:pPr>
            <a:fld id="{8DEF13CD-A7FB-46F2-A205-9E13BD31A99A}" type="datetime4">
              <a:rPr lang="en-US"/>
              <a:pPr>
                <a:defRPr/>
              </a:pPr>
              <a:t>March 18, 2013</a:t>
            </a:fld>
            <a:endParaRPr lang="en-US" dirty="0"/>
          </a:p>
        </p:txBody>
      </p:sp>
      <p:sp>
        <p:nvSpPr>
          <p:cNvPr id="3" name="Rectangle 168"/>
          <p:cNvSpPr>
            <a:spLocks noGrp="1" noChangeArrowheads="1"/>
          </p:cNvSpPr>
          <p:nvPr>
            <p:ph type="ftr" sz="quarter" idx="11"/>
          </p:nvPr>
        </p:nvSpPr>
        <p:spPr>
          <a:ln/>
        </p:spPr>
        <p:txBody>
          <a:bodyPr/>
          <a:lstStyle>
            <a:lvl1pPr>
              <a:defRPr/>
            </a:lvl1pPr>
          </a:lstStyle>
          <a:p>
            <a:pPr>
              <a:defRPr/>
            </a:pPr>
            <a:endParaRPr lang="en-US"/>
          </a:p>
          <a:p>
            <a:pPr>
              <a:defRPr/>
            </a:pPr>
            <a:endParaRPr lang="en-US"/>
          </a:p>
          <a:p>
            <a:pPr>
              <a:defRPr/>
            </a:pPr>
            <a:r>
              <a:rPr lang="en-US"/>
              <a:t>ME / Communications</a:t>
            </a:r>
          </a:p>
          <a:p>
            <a:pPr>
              <a:defRPr/>
            </a:pPr>
            <a:endParaRPr lang="en-US"/>
          </a:p>
        </p:txBody>
      </p:sp>
      <p:sp>
        <p:nvSpPr>
          <p:cNvPr id="4" name="Rectangle 169"/>
          <p:cNvSpPr>
            <a:spLocks noGrp="1" noChangeArrowheads="1"/>
          </p:cNvSpPr>
          <p:nvPr>
            <p:ph type="sldNum" sz="quarter" idx="12"/>
          </p:nvPr>
        </p:nvSpPr>
        <p:spPr>
          <a:ln/>
        </p:spPr>
        <p:txBody>
          <a:bodyPr/>
          <a:lstStyle>
            <a:lvl1pPr>
              <a:defRPr/>
            </a:lvl1pPr>
          </a:lstStyle>
          <a:p>
            <a:pPr>
              <a:defRPr/>
            </a:pPr>
            <a:r>
              <a:rPr lang="en-US"/>
              <a:t>Page </a:t>
            </a:r>
            <a:fld id="{F8875799-507A-48CE-97D2-7C5417A573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fld id="{B6CC6AD0-7332-4F49-B2E5-1CCD611BE950}" type="datetime4">
              <a:rPr lang="en-US"/>
              <a:pPr>
                <a:defRPr/>
              </a:pPr>
              <a:t>March 18, 2013</a:t>
            </a:fld>
            <a:endParaRPr lang="en-US" dirty="0"/>
          </a:p>
        </p:txBody>
      </p:sp>
      <p:sp>
        <p:nvSpPr>
          <p:cNvPr id="6" name="Rectangle 168"/>
          <p:cNvSpPr>
            <a:spLocks noGrp="1" noChangeArrowheads="1"/>
          </p:cNvSpPr>
          <p:nvPr>
            <p:ph type="ftr" sz="quarter" idx="11"/>
          </p:nvPr>
        </p:nvSpPr>
        <p:spPr/>
        <p:txBody>
          <a:bodyPr/>
          <a:lstStyle>
            <a:lvl1pPr>
              <a:defRPr/>
            </a:lvl1pPr>
          </a:lstStyle>
          <a:p>
            <a:pPr>
              <a:defRPr/>
            </a:pPr>
            <a:endParaRPr lang="en-US"/>
          </a:p>
          <a:p>
            <a:pPr>
              <a:defRPr/>
            </a:pPr>
            <a:endParaRPr lang="en-US"/>
          </a:p>
          <a:p>
            <a:pPr>
              <a:defRPr/>
            </a:pPr>
            <a:r>
              <a:rPr lang="en-US"/>
              <a:t>Samsana Ismail -  ME / Communications</a:t>
            </a:r>
          </a:p>
          <a:p>
            <a:pPr>
              <a:defRPr/>
            </a:pPr>
            <a:endParaRPr lang="en-US"/>
          </a:p>
        </p:txBody>
      </p:sp>
      <p:sp>
        <p:nvSpPr>
          <p:cNvPr id="7" name="Rectangle 169"/>
          <p:cNvSpPr>
            <a:spLocks noGrp="1" noChangeArrowheads="1"/>
          </p:cNvSpPr>
          <p:nvPr>
            <p:ph type="sldNum" sz="quarter" idx="12"/>
          </p:nvPr>
        </p:nvSpPr>
        <p:spPr/>
        <p:txBody>
          <a:bodyPr/>
          <a:lstStyle>
            <a:lvl1pPr>
              <a:defRPr/>
            </a:lvl1pPr>
          </a:lstStyle>
          <a:p>
            <a:pPr>
              <a:defRPr/>
            </a:pPr>
            <a:r>
              <a:rPr lang="en-US"/>
              <a:t>Page </a:t>
            </a:r>
            <a:fld id="{685663E2-67EF-4355-A10A-B94F34D2E5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7"/>
          <p:cNvSpPr>
            <a:spLocks noGrp="1" noChangeArrowheads="1"/>
          </p:cNvSpPr>
          <p:nvPr>
            <p:ph type="dt" sz="half" idx="10"/>
          </p:nvPr>
        </p:nvSpPr>
        <p:spPr/>
        <p:txBody>
          <a:bodyPr/>
          <a:lstStyle>
            <a:lvl1pPr>
              <a:defRPr/>
            </a:lvl1pPr>
          </a:lstStyle>
          <a:p>
            <a:pPr>
              <a:defRPr/>
            </a:pPr>
            <a:fld id="{4C246056-8A05-43C9-9CB9-C7588A2D7F6D}" type="datetime4">
              <a:rPr lang="en-US"/>
              <a:pPr>
                <a:defRPr/>
              </a:pPr>
              <a:t>March 18, 2013</a:t>
            </a:fld>
            <a:endParaRPr lang="en-US" dirty="0"/>
          </a:p>
        </p:txBody>
      </p:sp>
      <p:sp>
        <p:nvSpPr>
          <p:cNvPr id="6" name="Rectangle 168"/>
          <p:cNvSpPr>
            <a:spLocks noGrp="1" noChangeArrowheads="1"/>
          </p:cNvSpPr>
          <p:nvPr>
            <p:ph type="ftr" sz="quarter" idx="11"/>
          </p:nvPr>
        </p:nvSpPr>
        <p:spPr/>
        <p:txBody>
          <a:bodyPr/>
          <a:lstStyle>
            <a:lvl1pPr>
              <a:defRPr/>
            </a:lvl1pPr>
          </a:lstStyle>
          <a:p>
            <a:pPr>
              <a:defRPr/>
            </a:pPr>
            <a:endParaRPr lang="en-US"/>
          </a:p>
          <a:p>
            <a:pPr>
              <a:defRPr/>
            </a:pPr>
            <a:endParaRPr lang="en-US"/>
          </a:p>
          <a:p>
            <a:pPr>
              <a:defRPr/>
            </a:pPr>
            <a:r>
              <a:rPr lang="en-US"/>
              <a:t>Samsana Ismail -  ME / Communications</a:t>
            </a:r>
          </a:p>
          <a:p>
            <a:pPr>
              <a:defRPr/>
            </a:pPr>
            <a:endParaRPr lang="en-US"/>
          </a:p>
        </p:txBody>
      </p:sp>
      <p:sp>
        <p:nvSpPr>
          <p:cNvPr id="7" name="Rectangle 169"/>
          <p:cNvSpPr>
            <a:spLocks noGrp="1" noChangeArrowheads="1"/>
          </p:cNvSpPr>
          <p:nvPr>
            <p:ph type="sldNum" sz="quarter" idx="12"/>
          </p:nvPr>
        </p:nvSpPr>
        <p:spPr/>
        <p:txBody>
          <a:bodyPr/>
          <a:lstStyle>
            <a:lvl1pPr>
              <a:defRPr/>
            </a:lvl1pPr>
          </a:lstStyle>
          <a:p>
            <a:pPr>
              <a:defRPr/>
            </a:pPr>
            <a:r>
              <a:rPr lang="en-US"/>
              <a:t>Page </a:t>
            </a:r>
            <a:fld id="{E51000EF-5FE7-4DA7-A7D0-A08EF3ACF6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w="9525">
            <a:solidFill>
              <a:schemeClr val="tx1"/>
            </a:solidFill>
            <a:miter lim="800000"/>
            <a:headEnd/>
            <a:tailEnd/>
          </a:ln>
          <a:effectLst/>
        </p:spPr>
        <p:txBody>
          <a:bodyPr wrap="none" anchor="ctr"/>
          <a:lstStyle/>
          <a:p>
            <a:pPr algn="ctr" eaLnBrk="0" hangingPunct="0">
              <a:defRPr/>
            </a:pPr>
            <a:endParaRPr lang="en-US" dirty="0">
              <a:solidFill>
                <a:srgbClr val="FFFFFF"/>
              </a:solidFill>
              <a:latin typeface="Siemens Slab" pitchFamily="2" charset="0"/>
              <a:cs typeface="+mn-cs"/>
            </a:endParaRPr>
          </a:p>
        </p:txBody>
      </p:sp>
      <p:sp>
        <p:nvSpPr>
          <p:cNvPr id="1027" name="Rectangle 115"/>
          <p:cNvSpPr>
            <a:spLocks noGrp="1" noChangeArrowheads="1"/>
          </p:cNvSpPr>
          <p:nvPr>
            <p:ph type="title"/>
          </p:nvPr>
        </p:nvSpPr>
        <p:spPr bwMode="auto">
          <a:xfrm>
            <a:off x="539750" y="258763"/>
            <a:ext cx="6140450"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1028" name="Rectangle 116"/>
          <p:cNvSpPr>
            <a:spLocks noGrp="1" noChangeArrowheads="1"/>
          </p:cNvSpPr>
          <p:nvPr>
            <p:ph type="body" idx="1"/>
          </p:nvPr>
        </p:nvSpPr>
        <p:spPr bwMode="auto">
          <a:xfrm>
            <a:off x="539750" y="1590675"/>
            <a:ext cx="8208963" cy="4681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149" name="Text Box 125"/>
          <p:cNvSpPr txBox="1">
            <a:spLocks noChangeArrowheads="1"/>
          </p:cNvSpPr>
          <p:nvPr/>
        </p:nvSpPr>
        <p:spPr bwMode="auto">
          <a:xfrm>
            <a:off x="4714875" y="6488113"/>
            <a:ext cx="4041775" cy="274637"/>
          </a:xfrm>
          <a:prstGeom prst="rect">
            <a:avLst/>
          </a:prstGeom>
          <a:noFill/>
          <a:ln w="9525">
            <a:noFill/>
            <a:miter lim="800000"/>
            <a:headEnd/>
            <a:tailEnd/>
          </a:ln>
        </p:spPr>
        <p:txBody>
          <a:bodyPr lIns="0" tIns="0" rIns="0" bIns="0" anchor="b"/>
          <a:lstStyle/>
          <a:p>
            <a:pPr algn="r" eaLnBrk="0" hangingPunct="0">
              <a:defRPr/>
            </a:pPr>
            <a:endParaRPr lang="en-US" sz="1000" dirty="0">
              <a:solidFill>
                <a:srgbClr val="000000"/>
              </a:solidFill>
              <a:cs typeface="+mn-cs"/>
            </a:endParaRPr>
          </a:p>
        </p:txBody>
      </p:sp>
      <p:sp>
        <p:nvSpPr>
          <p:cNvPr id="1157" name="Text Box 133"/>
          <p:cNvSpPr txBox="1">
            <a:spLocks noChangeArrowheads="1"/>
          </p:cNvSpPr>
          <p:nvPr/>
        </p:nvSpPr>
        <p:spPr bwMode="auto">
          <a:xfrm>
            <a:off x="915988" y="6524625"/>
            <a:ext cx="8193087" cy="277813"/>
          </a:xfrm>
          <a:prstGeom prst="rect">
            <a:avLst/>
          </a:prstGeom>
          <a:noFill/>
          <a:ln w="9525">
            <a:noFill/>
            <a:miter lim="800000"/>
            <a:headEnd/>
            <a:tailEnd/>
          </a:ln>
          <a:effectLst/>
        </p:spPr>
        <p:txBody>
          <a:bodyPr lIns="0" tIns="0" rIns="0" bIns="0" anchor="b"/>
          <a:lstStyle/>
          <a:p>
            <a:pPr algn="r">
              <a:spcBef>
                <a:spcPct val="50000"/>
              </a:spcBef>
              <a:defRPr/>
            </a:pPr>
            <a:r>
              <a:rPr lang="en-US" sz="1000" b="1" dirty="0">
                <a:cs typeface="+mn-cs"/>
              </a:rPr>
              <a:t>Siemens </a:t>
            </a:r>
            <a:r>
              <a:rPr lang="en-US" sz="1000" b="1" dirty="0">
                <a:cs typeface="+mn-cs"/>
              </a:rPr>
              <a:t>ME – All rights reserved</a:t>
            </a:r>
          </a:p>
        </p:txBody>
      </p:sp>
      <p:pic>
        <p:nvPicPr>
          <p:cNvPr id="1031" name="Picture 165" descr="sie_logo_petrol_rgb_2"/>
          <p:cNvPicPr>
            <a:picLocks noChangeAspect="1" noChangeArrowheads="1"/>
          </p:cNvPicPr>
          <p:nvPr/>
        </p:nvPicPr>
        <p:blipFill>
          <a:blip r:embed="rId15"/>
          <a:srcRect/>
          <a:stretch>
            <a:fillRect/>
          </a:stretch>
        </p:blipFill>
        <p:spPr bwMode="auto">
          <a:xfrm>
            <a:off x="7200900" y="423863"/>
            <a:ext cx="1600200" cy="320675"/>
          </a:xfrm>
          <a:prstGeom prst="rect">
            <a:avLst/>
          </a:prstGeom>
          <a:noFill/>
          <a:ln w="9525">
            <a:noFill/>
            <a:miter lim="800000"/>
            <a:headEnd/>
            <a:tailEnd/>
          </a:ln>
        </p:spPr>
      </p:pic>
      <p:sp>
        <p:nvSpPr>
          <p:cNvPr id="1191" name="Rectangle 167"/>
          <p:cNvSpPr>
            <a:spLocks noGrp="1" noChangeArrowheads="1"/>
          </p:cNvSpPr>
          <p:nvPr>
            <p:ph type="dt" sz="half" idx="2"/>
          </p:nvPr>
        </p:nvSpPr>
        <p:spPr bwMode="auto">
          <a:xfrm>
            <a:off x="1924050" y="6597650"/>
            <a:ext cx="1352550" cy="2397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1000">
                <a:latin typeface="Arial" charset="0"/>
                <a:cs typeface="+mn-cs"/>
              </a:defRPr>
            </a:lvl1pPr>
          </a:lstStyle>
          <a:p>
            <a:pPr>
              <a:defRPr/>
            </a:pPr>
            <a:fld id="{C7C1D8C9-08E3-4DDA-9BA5-6B816FBF0297}" type="datetime4">
              <a:rPr lang="en-US"/>
              <a:pPr>
                <a:defRPr/>
              </a:pPr>
              <a:t>March 18, 2013</a:t>
            </a:fld>
            <a:endParaRPr lang="en-US" dirty="0"/>
          </a:p>
        </p:txBody>
      </p:sp>
      <p:sp>
        <p:nvSpPr>
          <p:cNvPr id="1192" name="Rectangle 168"/>
          <p:cNvSpPr>
            <a:spLocks noGrp="1" noChangeArrowheads="1"/>
          </p:cNvSpPr>
          <p:nvPr>
            <p:ph type="ftr" sz="quarter" idx="3"/>
          </p:nvPr>
        </p:nvSpPr>
        <p:spPr bwMode="auto">
          <a:xfrm>
            <a:off x="3563938" y="6684963"/>
            <a:ext cx="2339975" cy="2730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1000">
                <a:latin typeface="Arial" charset="0"/>
                <a:cs typeface="+mn-cs"/>
              </a:defRPr>
            </a:lvl1pPr>
          </a:lstStyle>
          <a:p>
            <a:pPr>
              <a:defRPr/>
            </a:pPr>
            <a:endParaRPr lang="en-US"/>
          </a:p>
          <a:p>
            <a:pPr>
              <a:defRPr/>
            </a:pPr>
            <a:endParaRPr lang="en-US"/>
          </a:p>
          <a:p>
            <a:pPr>
              <a:defRPr/>
            </a:pPr>
            <a:r>
              <a:rPr lang="en-US"/>
              <a:t>ME / Communications</a:t>
            </a:r>
          </a:p>
          <a:p>
            <a:pPr>
              <a:defRPr/>
            </a:pPr>
            <a:endParaRPr lang="en-US"/>
          </a:p>
        </p:txBody>
      </p:sp>
      <p:sp>
        <p:nvSpPr>
          <p:cNvPr id="1193" name="Rectangle 169"/>
          <p:cNvSpPr>
            <a:spLocks noGrp="1" noChangeArrowheads="1"/>
          </p:cNvSpPr>
          <p:nvPr>
            <p:ph type="sldNum" sz="quarter" idx="4"/>
          </p:nvPr>
        </p:nvSpPr>
        <p:spPr bwMode="auto">
          <a:xfrm>
            <a:off x="539750" y="6564313"/>
            <a:ext cx="877888" cy="2730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1000">
                <a:latin typeface="Arial" charset="0"/>
                <a:cs typeface="+mn-cs"/>
              </a:defRPr>
            </a:lvl1pPr>
          </a:lstStyle>
          <a:p>
            <a:pPr>
              <a:defRPr/>
            </a:pPr>
            <a:r>
              <a:rPr lang="en-US"/>
              <a:t>Page </a:t>
            </a:r>
            <a:fld id="{39DF84DB-AB39-4319-905A-D7048CEA90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73" r:id="rId4"/>
    <p:sldLayoutId id="2147483672" r:id="rId5"/>
    <p:sldLayoutId id="2147483671" r:id="rId6"/>
    <p:sldLayoutId id="2147483670" r:id="rId7"/>
    <p:sldLayoutId id="2147483687" r:id="rId8"/>
    <p:sldLayoutId id="2147483688" r:id="rId9"/>
    <p:sldLayoutId id="2147483689" r:id="rId10"/>
    <p:sldLayoutId id="2147483690" r:id="rId11"/>
    <p:sldLayoutId id="2147483691" r:id="rId12"/>
  </p:sldLayoutIdLst>
  <p:hf hdr="0"/>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fontAlgn="base">
        <a:spcBef>
          <a:spcPct val="0"/>
        </a:spcBef>
        <a:spcAft>
          <a:spcPct val="0"/>
        </a:spcAft>
        <a:defRPr sz="2000" b="1">
          <a:solidFill>
            <a:schemeClr val="tx1"/>
          </a:solidFill>
          <a:latin typeface="Arial" charset="0"/>
        </a:defRPr>
      </a:lvl6pPr>
      <a:lvl7pPr marL="914400" algn="l" rtl="0" fontAlgn="base">
        <a:spcBef>
          <a:spcPct val="0"/>
        </a:spcBef>
        <a:spcAft>
          <a:spcPct val="0"/>
        </a:spcAft>
        <a:defRPr sz="2000" b="1">
          <a:solidFill>
            <a:schemeClr val="tx1"/>
          </a:solidFill>
          <a:latin typeface="Arial" charset="0"/>
        </a:defRPr>
      </a:lvl7pPr>
      <a:lvl8pPr marL="1371600" algn="l" rtl="0" fontAlgn="base">
        <a:spcBef>
          <a:spcPct val="0"/>
        </a:spcBef>
        <a:spcAft>
          <a:spcPct val="0"/>
        </a:spcAft>
        <a:defRPr sz="2000" b="1">
          <a:solidFill>
            <a:schemeClr val="tx1"/>
          </a:solidFill>
          <a:latin typeface="Arial" charset="0"/>
        </a:defRPr>
      </a:lvl8pPr>
      <a:lvl9pPr marL="1828800" algn="l" rtl="0" fontAlgn="base">
        <a:spcBef>
          <a:spcPct val="0"/>
        </a:spcBef>
        <a:spcAft>
          <a:spcPct val="0"/>
        </a:spcAft>
        <a:defRPr sz="2000" b="1">
          <a:solidFill>
            <a:schemeClr val="tx1"/>
          </a:solidFill>
          <a:latin typeface="Arial" charset="0"/>
        </a:defRPr>
      </a:lvl9pPr>
    </p:titleStyle>
    <p:bodyStyle>
      <a:lvl1pPr marL="342900" indent="-342900" algn="l" rtl="0" eaLnBrk="0" fontAlgn="base" hangingPunct="0">
        <a:lnSpc>
          <a:spcPct val="110000"/>
        </a:lnSpc>
        <a:spcBef>
          <a:spcPct val="0"/>
        </a:spcBef>
        <a:spcAft>
          <a:spcPct val="0"/>
        </a:spcAft>
        <a:buFont typeface="Wingdings" pitchFamily="2" charset="2"/>
        <a:defRPr>
          <a:solidFill>
            <a:schemeClr val="tx1"/>
          </a:solidFill>
          <a:latin typeface="+mn-lt"/>
          <a:ea typeface="+mn-ea"/>
          <a:cs typeface="+mn-cs"/>
        </a:defRPr>
      </a:lvl1pPr>
      <a:lvl2pPr marL="190500" indent="-188913" algn="l" rtl="0" eaLnBrk="0" fontAlgn="base" hangingPunct="0">
        <a:lnSpc>
          <a:spcPct val="110000"/>
        </a:lnSpc>
        <a:spcBef>
          <a:spcPct val="0"/>
        </a:spcBef>
        <a:spcAft>
          <a:spcPct val="0"/>
        </a:spcAft>
        <a:buClr>
          <a:schemeClr val="tx1"/>
        </a:buClr>
        <a:buFont typeface="Wingdings" pitchFamily="2" charset="2"/>
        <a:buChar char="§"/>
        <a:defRPr>
          <a:solidFill>
            <a:schemeClr val="tx1"/>
          </a:solidFill>
          <a:latin typeface="+mn-lt"/>
        </a:defRPr>
      </a:lvl2pPr>
      <a:lvl3pPr marL="381000" indent="-188913" algn="l" rtl="0" eaLnBrk="0" fontAlgn="base" hangingPunct="0">
        <a:lnSpc>
          <a:spcPct val="110000"/>
        </a:lnSpc>
        <a:spcBef>
          <a:spcPct val="0"/>
        </a:spcBef>
        <a:spcAft>
          <a:spcPct val="0"/>
        </a:spcAft>
        <a:buClr>
          <a:schemeClr val="tx1"/>
        </a:buClr>
        <a:buFont typeface="Wingdings" pitchFamily="2" charset="2"/>
        <a:buChar char="§"/>
        <a:defRPr>
          <a:solidFill>
            <a:schemeClr val="tx1"/>
          </a:solidFill>
          <a:latin typeface="+mn-lt"/>
        </a:defRPr>
      </a:lvl3pPr>
      <a:lvl4pPr marL="573088" indent="-190500" algn="l" rtl="0" eaLnBrk="0" fontAlgn="base" hangingPunct="0">
        <a:lnSpc>
          <a:spcPct val="110000"/>
        </a:lnSpc>
        <a:spcBef>
          <a:spcPct val="0"/>
        </a:spcBef>
        <a:spcAft>
          <a:spcPct val="0"/>
        </a:spcAft>
        <a:buClr>
          <a:schemeClr val="tx1"/>
        </a:buClr>
        <a:buFont typeface="Wingdings" pitchFamily="2" charset="2"/>
        <a:buChar char="§"/>
        <a:defRPr>
          <a:solidFill>
            <a:schemeClr val="tx1"/>
          </a:solidFill>
          <a:latin typeface="+mn-lt"/>
        </a:defRPr>
      </a:lvl4pPr>
      <a:lvl5pPr marL="763588" indent="-188913" algn="l" rtl="0" eaLnBrk="0" fontAlgn="base" hangingPunct="0">
        <a:lnSpc>
          <a:spcPct val="110000"/>
        </a:lnSpc>
        <a:spcBef>
          <a:spcPct val="0"/>
        </a:spcBef>
        <a:spcAft>
          <a:spcPct val="0"/>
        </a:spcAft>
        <a:buClr>
          <a:schemeClr val="tx1"/>
        </a:buClr>
        <a:buFont typeface="Wingdings" pitchFamily="2" charset="2"/>
        <a:buChar char="§"/>
        <a:defRPr>
          <a:solidFill>
            <a:schemeClr val="tx1"/>
          </a:solidFill>
          <a:latin typeface="+mn-lt"/>
        </a:defRPr>
      </a:lvl5pPr>
      <a:lvl6pPr marL="1220788" indent="-188913" algn="l" rtl="0" fontAlgn="base">
        <a:lnSpc>
          <a:spcPct val="110000"/>
        </a:lnSpc>
        <a:spcBef>
          <a:spcPct val="0"/>
        </a:spcBef>
        <a:spcAft>
          <a:spcPct val="0"/>
        </a:spcAft>
        <a:buClr>
          <a:schemeClr val="tx1"/>
        </a:buClr>
        <a:buFont typeface="Wingdings" pitchFamily="2" charset="2"/>
        <a:buChar char="§"/>
        <a:defRPr>
          <a:solidFill>
            <a:schemeClr val="tx1"/>
          </a:solidFill>
          <a:latin typeface="+mn-lt"/>
        </a:defRPr>
      </a:lvl6pPr>
      <a:lvl7pPr marL="1677988" indent="-188913" algn="l" rtl="0" fontAlgn="base">
        <a:lnSpc>
          <a:spcPct val="110000"/>
        </a:lnSpc>
        <a:spcBef>
          <a:spcPct val="0"/>
        </a:spcBef>
        <a:spcAft>
          <a:spcPct val="0"/>
        </a:spcAft>
        <a:buClr>
          <a:schemeClr val="tx1"/>
        </a:buClr>
        <a:buFont typeface="Wingdings" pitchFamily="2" charset="2"/>
        <a:buChar char="§"/>
        <a:defRPr>
          <a:solidFill>
            <a:schemeClr val="tx1"/>
          </a:solidFill>
          <a:latin typeface="+mn-lt"/>
        </a:defRPr>
      </a:lvl7pPr>
      <a:lvl8pPr marL="2135188" indent="-188913" algn="l" rtl="0" fontAlgn="base">
        <a:lnSpc>
          <a:spcPct val="110000"/>
        </a:lnSpc>
        <a:spcBef>
          <a:spcPct val="0"/>
        </a:spcBef>
        <a:spcAft>
          <a:spcPct val="0"/>
        </a:spcAft>
        <a:buClr>
          <a:schemeClr val="tx1"/>
        </a:buClr>
        <a:buFont typeface="Wingdings" pitchFamily="2" charset="2"/>
        <a:buChar char="§"/>
        <a:defRPr>
          <a:solidFill>
            <a:schemeClr val="tx1"/>
          </a:solidFill>
          <a:latin typeface="+mn-lt"/>
        </a:defRPr>
      </a:lvl8pPr>
      <a:lvl9pPr marL="2592388" indent="-188913" algn="l" rtl="0" fontAlgn="base">
        <a:lnSpc>
          <a:spcPct val="110000"/>
        </a:lnSpc>
        <a:spcBef>
          <a:spcPct val="0"/>
        </a:spcBef>
        <a:spcAft>
          <a:spcPct val="0"/>
        </a:spcAft>
        <a:buClr>
          <a:schemeClr val="tx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ChangeArrowheads="1"/>
          </p:cNvSpPr>
          <p:nvPr>
            <p:custDataLst>
              <p:tags r:id="rId13"/>
            </p:custDataLst>
          </p:nvPr>
        </p:nvSpPr>
        <p:spPr bwMode="auto">
          <a:xfrm>
            <a:off x="287338" y="261938"/>
            <a:ext cx="8856662" cy="971550"/>
          </a:xfrm>
          <a:prstGeom prst="rect">
            <a:avLst/>
          </a:prstGeom>
          <a:solidFill>
            <a:srgbClr val="FEFFFF"/>
          </a:solidFill>
          <a:ln w="9525">
            <a:solidFill>
              <a:schemeClr val="tx1"/>
            </a:solidFill>
            <a:miter lim="800000"/>
            <a:headEnd/>
            <a:tailEnd/>
          </a:ln>
          <a:effectLst/>
        </p:spPr>
        <p:txBody>
          <a:bodyPr wrap="none" anchor="ctr"/>
          <a:lstStyle/>
          <a:p>
            <a:pPr algn="ctr" eaLnBrk="0" hangingPunct="0">
              <a:defRPr/>
            </a:pPr>
            <a:endParaRPr lang="en-GB" dirty="0">
              <a:solidFill>
                <a:srgbClr val="FFFFFF"/>
              </a:solidFill>
              <a:latin typeface="Siemens Slab" pitchFamily="2" charset="0"/>
            </a:endParaRPr>
          </a:p>
        </p:txBody>
      </p:sp>
      <p:sp>
        <p:nvSpPr>
          <p:cNvPr id="14339" name="Rectangle 3"/>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8" name="Text Box 4"/>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dirty="0">
                <a:solidFill>
                  <a:srgbClr val="000000"/>
                </a:solidFill>
              </a:rPr>
              <a:t>Page </a:t>
            </a:r>
            <a:fld id="{EAC39BD4-98AD-4906-8F0F-7C5BB5ABDCDF}" type="slidenum">
              <a:rPr lang="en-US" sz="1200">
                <a:solidFill>
                  <a:srgbClr val="000000"/>
                </a:solidFill>
              </a:rPr>
              <a:pPr eaLnBrk="0" hangingPunct="0">
                <a:defRPr/>
              </a:pPr>
              <a:t>‹#›</a:t>
            </a:fld>
            <a:endParaRPr lang="en-US" sz="1200" dirty="0">
              <a:solidFill>
                <a:srgbClr val="000000"/>
              </a:solidFill>
            </a:endParaRPr>
          </a:p>
        </p:txBody>
      </p:sp>
      <p:sp>
        <p:nvSpPr>
          <p:cNvPr id="14341" name="Rectangle 5"/>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1750" name="Text Box 6"/>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GB" sz="1200" b="1" dirty="0"/>
          </a:p>
        </p:txBody>
      </p:sp>
      <p:sp>
        <p:nvSpPr>
          <p:cNvPr id="31751" name="Text Box 7"/>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dirty="0">
                <a:solidFill>
                  <a:srgbClr val="000000"/>
                </a:solidFill>
              </a:rPr>
              <a:t> Corporate Communications</a:t>
            </a:r>
          </a:p>
        </p:txBody>
      </p:sp>
      <p:pic>
        <p:nvPicPr>
          <p:cNvPr id="14344" name="Picture 8" descr="sie_logo_petrol_rgb_2"/>
          <p:cNvPicPr>
            <a:picLocks noChangeAspect="1" noChangeArrowheads="1"/>
          </p:cNvPicPr>
          <p:nvPr/>
        </p:nvPicPr>
        <p:blipFill>
          <a:blip r:embed="rId14"/>
          <a:srcRect/>
          <a:stretch>
            <a:fillRect/>
          </a:stretch>
        </p:blipFill>
        <p:spPr bwMode="auto">
          <a:xfrm>
            <a:off x="7200900" y="423863"/>
            <a:ext cx="1600200"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l" rtl="0" eaLnBrk="0" fontAlgn="base" hangingPunct="0">
        <a:lnSpc>
          <a:spcPts val="2400"/>
        </a:lnSpc>
        <a:spcBef>
          <a:spcPct val="0"/>
        </a:spcBef>
        <a:spcAft>
          <a:spcPct val="0"/>
        </a:spcAft>
        <a:defRPr sz="2000" b="1">
          <a:solidFill>
            <a:schemeClr val="tx1"/>
          </a:solidFill>
          <a:latin typeface="+mj-lt"/>
          <a:ea typeface="+mj-ea"/>
          <a:cs typeface="+mj-cs"/>
        </a:defRPr>
      </a:lvl1pPr>
      <a:lvl2pPr algn="l" rtl="0" eaLnBrk="0" fontAlgn="base" hangingPunct="0">
        <a:lnSpc>
          <a:spcPts val="2400"/>
        </a:lnSpc>
        <a:spcBef>
          <a:spcPct val="0"/>
        </a:spcBef>
        <a:spcAft>
          <a:spcPct val="0"/>
        </a:spcAft>
        <a:defRPr sz="2000" b="1">
          <a:solidFill>
            <a:schemeClr val="tx1"/>
          </a:solidFill>
          <a:latin typeface="Arial" charset="0"/>
          <a:cs typeface="Arial" charset="0"/>
        </a:defRPr>
      </a:lvl2pPr>
      <a:lvl3pPr algn="l" rtl="0" eaLnBrk="0" fontAlgn="base" hangingPunct="0">
        <a:lnSpc>
          <a:spcPts val="2400"/>
        </a:lnSpc>
        <a:spcBef>
          <a:spcPct val="0"/>
        </a:spcBef>
        <a:spcAft>
          <a:spcPct val="0"/>
        </a:spcAft>
        <a:defRPr sz="2000" b="1">
          <a:solidFill>
            <a:schemeClr val="tx1"/>
          </a:solidFill>
          <a:latin typeface="Arial" charset="0"/>
          <a:cs typeface="Arial" charset="0"/>
        </a:defRPr>
      </a:lvl3pPr>
      <a:lvl4pPr algn="l" rtl="0" eaLnBrk="0" fontAlgn="base" hangingPunct="0">
        <a:lnSpc>
          <a:spcPts val="2400"/>
        </a:lnSpc>
        <a:spcBef>
          <a:spcPct val="0"/>
        </a:spcBef>
        <a:spcAft>
          <a:spcPct val="0"/>
        </a:spcAft>
        <a:defRPr sz="2000" b="1">
          <a:solidFill>
            <a:schemeClr val="tx1"/>
          </a:solidFill>
          <a:latin typeface="Arial" charset="0"/>
          <a:cs typeface="Arial" charset="0"/>
        </a:defRPr>
      </a:lvl4pPr>
      <a:lvl5pPr algn="l" rtl="0" eaLnBrk="0" fontAlgn="base" hangingPunct="0">
        <a:lnSpc>
          <a:spcPts val="2400"/>
        </a:lnSpc>
        <a:spcBef>
          <a:spcPct val="0"/>
        </a:spcBef>
        <a:spcAft>
          <a:spcPct val="0"/>
        </a:spcAft>
        <a:defRPr sz="2000" b="1">
          <a:solidFill>
            <a:schemeClr val="tx1"/>
          </a:solidFill>
          <a:latin typeface="Arial" charset="0"/>
          <a:cs typeface="Arial" charset="0"/>
        </a:defRPr>
      </a:lvl5pPr>
      <a:lvl6pPr marL="457200" algn="l" rtl="0" fontAlgn="base">
        <a:lnSpc>
          <a:spcPts val="2400"/>
        </a:lnSpc>
        <a:spcBef>
          <a:spcPct val="0"/>
        </a:spcBef>
        <a:spcAft>
          <a:spcPct val="0"/>
        </a:spcAft>
        <a:defRPr sz="2000" b="1">
          <a:solidFill>
            <a:schemeClr val="tx1"/>
          </a:solidFill>
          <a:latin typeface="Arial" charset="0"/>
          <a:cs typeface="Arial" charset="0"/>
        </a:defRPr>
      </a:lvl6pPr>
      <a:lvl7pPr marL="914400" algn="l" rtl="0" fontAlgn="base">
        <a:lnSpc>
          <a:spcPts val="2400"/>
        </a:lnSpc>
        <a:spcBef>
          <a:spcPct val="0"/>
        </a:spcBef>
        <a:spcAft>
          <a:spcPct val="0"/>
        </a:spcAft>
        <a:defRPr sz="2000" b="1">
          <a:solidFill>
            <a:schemeClr val="tx1"/>
          </a:solidFill>
          <a:latin typeface="Arial" charset="0"/>
          <a:cs typeface="Arial" charset="0"/>
        </a:defRPr>
      </a:lvl7pPr>
      <a:lvl8pPr marL="1371600" algn="l" rtl="0" fontAlgn="base">
        <a:lnSpc>
          <a:spcPts val="2400"/>
        </a:lnSpc>
        <a:spcBef>
          <a:spcPct val="0"/>
        </a:spcBef>
        <a:spcAft>
          <a:spcPct val="0"/>
        </a:spcAft>
        <a:defRPr sz="2000" b="1">
          <a:solidFill>
            <a:schemeClr val="tx1"/>
          </a:solidFill>
          <a:latin typeface="Arial" charset="0"/>
          <a:cs typeface="Arial" charset="0"/>
        </a:defRPr>
      </a:lvl8pPr>
      <a:lvl9pPr marL="1828800" algn="l" rtl="0" fontAlgn="base">
        <a:lnSpc>
          <a:spcPts val="2400"/>
        </a:lnSpc>
        <a:spcBef>
          <a:spcPct val="0"/>
        </a:spcBef>
        <a:spcAft>
          <a:spcPct val="0"/>
        </a:spcAft>
        <a:defRPr sz="2000" b="1">
          <a:solidFill>
            <a:schemeClr val="tx1"/>
          </a:solidFill>
          <a:latin typeface="Arial" charset="0"/>
          <a:cs typeface="Arial" charset="0"/>
        </a:defRPr>
      </a:lvl9pPr>
    </p:titleStyle>
    <p:bodyStyle>
      <a:lvl1pPr marL="342900" indent="-342900" algn="l" rtl="0" eaLnBrk="0" fontAlgn="base" hangingPunct="0">
        <a:lnSpc>
          <a:spcPts val="2400"/>
        </a:lnSpc>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2pPr>
      <a:lvl3pPr marL="381000" indent="-188913" algn="l" rtl="0" eaLnBrk="0" fontAlgn="base" hangingPunct="0">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3pPr>
      <a:lvl4pPr marL="573088" indent="-190500" algn="l" rtl="0" eaLnBrk="0" fontAlgn="base" hangingPunct="0">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4pPr>
      <a:lvl5pPr marL="763588" indent="-188913" algn="l" rtl="0" eaLnBrk="0" fontAlgn="base" hangingPunct="0">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5pPr>
      <a:lvl6pPr marL="1220788" indent="-188913" algn="l" rtl="0" fontAlgn="base">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6pPr>
      <a:lvl7pPr marL="1677988" indent="-188913" algn="l" rtl="0" fontAlgn="base">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7pPr>
      <a:lvl8pPr marL="2135188" indent="-188913" algn="l" rtl="0" fontAlgn="base">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8pPr>
      <a:lvl9pPr marL="2592388" indent="-188913" algn="l" rtl="0" fontAlgn="base">
        <a:lnSpc>
          <a:spcPts val="2400"/>
        </a:lnSpc>
        <a:spcBef>
          <a:spcPct val="0"/>
        </a:spcBef>
        <a:spcAft>
          <a:spcPct val="0"/>
        </a:spcAft>
        <a:buClr>
          <a:schemeClr val="tx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tags" Target="../tags/tag11.xml"/><Relationship Id="rId21" Type="http://schemas.openxmlformats.org/officeDocument/2006/relationships/image" Target="../media/image30.jpeg"/><Relationship Id="rId34" Type="http://schemas.openxmlformats.org/officeDocument/2006/relationships/image" Target="../media/image43.jpe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7.xml"/><Relationship Id="rId25" Type="http://schemas.openxmlformats.org/officeDocument/2006/relationships/image" Target="../media/image34.png"/><Relationship Id="rId33" Type="http://schemas.openxmlformats.org/officeDocument/2006/relationships/image" Target="../media/image42.png"/><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33.jpeg"/><Relationship Id="rId32" Type="http://schemas.openxmlformats.org/officeDocument/2006/relationships/image" Target="../media/image41.jpeg"/><Relationship Id="rId37" Type="http://schemas.openxmlformats.org/officeDocument/2006/relationships/image" Target="../media/image46.jpe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image" Target="../media/image32.jpeg"/><Relationship Id="rId28" Type="http://schemas.openxmlformats.org/officeDocument/2006/relationships/image" Target="../media/image37.jpeg"/><Relationship Id="rId36" Type="http://schemas.openxmlformats.org/officeDocument/2006/relationships/image" Target="../media/image45.png"/><Relationship Id="rId10" Type="http://schemas.openxmlformats.org/officeDocument/2006/relationships/tags" Target="../tags/tag18.xml"/><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31.jpe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7.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6.xml"/><Relationship Id="rId16" Type="http://schemas.openxmlformats.org/officeDocument/2006/relationships/image" Target="../media/image13.wmf"/><Relationship Id="rId1" Type="http://schemas.openxmlformats.org/officeDocument/2006/relationships/tags" Target="../tags/tag5.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slideLayout" Target="../slideLayouts/slideLayout7.xml"/><Relationship Id="rId15" Type="http://schemas.openxmlformats.org/officeDocument/2006/relationships/image" Target="../media/image12.png"/><Relationship Id="rId10" Type="http://schemas.openxmlformats.org/officeDocument/2006/relationships/image" Target="../media/image7.wmf"/><Relationship Id="rId4" Type="http://schemas.openxmlformats.org/officeDocument/2006/relationships/tags" Target="../tags/tag8.xml"/><Relationship Id="rId9" Type="http://schemas.openxmlformats.org/officeDocument/2006/relationships/image" Target="../media/image6.wmf"/><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hyperlink" Target="http://www.studentaward-middleeast.com/" TargetMode="External"/><Relationship Id="rId9" Type="http://schemas.openxmlformats.org/officeDocument/2006/relationships/image" Target="../media/image19.jpeg"/><Relationship Id="rId1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ChangeArrowheads="1"/>
          </p:cNvSpPr>
          <p:nvPr/>
        </p:nvSpPr>
        <p:spPr bwMode="auto">
          <a:xfrm>
            <a:off x="395288" y="461963"/>
            <a:ext cx="6140450" cy="519112"/>
          </a:xfrm>
          <a:prstGeom prst="rect">
            <a:avLst/>
          </a:prstGeom>
          <a:noFill/>
          <a:ln w="9525">
            <a:noFill/>
            <a:miter lim="800000"/>
            <a:headEnd/>
            <a:tailEnd/>
          </a:ln>
        </p:spPr>
        <p:txBody>
          <a:bodyPr lIns="0" tIns="0" rIns="0" bIns="0" anchor="b"/>
          <a:lstStyle/>
          <a:p>
            <a:r>
              <a:rPr lang="en-US" sz="2400" b="1"/>
              <a:t>Siemens Student Award 2013</a:t>
            </a:r>
          </a:p>
        </p:txBody>
      </p:sp>
      <p:sp>
        <p:nvSpPr>
          <p:cNvPr id="28674" name="Text Box 7"/>
          <p:cNvSpPr txBox="1">
            <a:spLocks noChangeArrowheads="1"/>
          </p:cNvSpPr>
          <p:nvPr/>
        </p:nvSpPr>
        <p:spPr bwMode="auto">
          <a:xfrm>
            <a:off x="771525" y="6381750"/>
            <a:ext cx="8193088" cy="277813"/>
          </a:xfrm>
          <a:prstGeom prst="rect">
            <a:avLst/>
          </a:prstGeom>
          <a:solidFill>
            <a:schemeClr val="bg1"/>
          </a:solidFill>
          <a:ln w="9525">
            <a:noFill/>
            <a:miter lim="800000"/>
            <a:headEnd/>
            <a:tailEnd/>
          </a:ln>
        </p:spPr>
        <p:txBody>
          <a:bodyPr lIns="0" tIns="0" rIns="0" bIns="0" anchor="b"/>
          <a:lstStyle/>
          <a:p>
            <a:pPr algn="r"/>
            <a:r>
              <a:rPr lang="en-US" sz="1200" b="1"/>
              <a:t> Siemens ME. All rights reserved.</a:t>
            </a:r>
          </a:p>
        </p:txBody>
      </p:sp>
      <p:pic>
        <p:nvPicPr>
          <p:cNvPr id="28675" name="Picture 2"/>
          <p:cNvPicPr>
            <a:picLocks noChangeAspect="1" noChangeArrowheads="1"/>
          </p:cNvPicPr>
          <p:nvPr/>
        </p:nvPicPr>
        <p:blipFill>
          <a:blip r:embed="rId3"/>
          <a:srcRect l="6403" t="12193" r="5138" b="11937"/>
          <a:stretch>
            <a:fillRect/>
          </a:stretch>
        </p:blipFill>
        <p:spPr bwMode="auto">
          <a:xfrm>
            <a:off x="46038" y="1971675"/>
            <a:ext cx="9036050" cy="332898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xfrm>
            <a:off x="3563938" y="6659563"/>
            <a:ext cx="2339975" cy="173037"/>
          </a:xfrm>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smtClean="0">
                <a:solidFill>
                  <a:srgbClr val="000000"/>
                </a:solidFill>
                <a:latin typeface="Arial" pitchFamily="34" charset="0"/>
              </a:rPr>
              <a:t>Siemens Pakistan Engineering Co. Ltd.</a:t>
            </a:r>
            <a:endParaRPr lang="en-US" dirty="0">
              <a:solidFill>
                <a:srgbClr val="000000"/>
              </a:solidFill>
              <a:latin typeface="Arial" pitchFamily="34" charset="0"/>
            </a:endParaRPr>
          </a:p>
        </p:txBody>
      </p:sp>
      <p:sp>
        <p:nvSpPr>
          <p:cNvPr id="14339" name="Slide Number Placeholder 3"/>
          <p:cNvSpPr>
            <a:spLocks noGrp="1"/>
          </p:cNvSpPr>
          <p:nvPr>
            <p:ph type="sldNum" sz="quarter" idx="12"/>
          </p:nvPr>
        </p:nvSpPr>
        <p:spPr>
          <a:xfrm>
            <a:off x="74613" y="6524625"/>
            <a:ext cx="877887" cy="273050"/>
          </a:xfrm>
        </p:spPr>
        <p:txBody>
          <a:bodyPr/>
          <a:lstStyle/>
          <a:p>
            <a:pPr>
              <a:defRPr/>
            </a:pPr>
            <a:r>
              <a:rPr lang="en-US" smtClean="0">
                <a:latin typeface="Arial" pitchFamily="34" charset="0"/>
              </a:rPr>
              <a:t>Page </a:t>
            </a:r>
            <a:fld id="{5D67DC8B-6CC3-480F-82E7-9E383DD698EA}" type="slidenum">
              <a:rPr lang="en-US" smtClean="0">
                <a:latin typeface="Arial" pitchFamily="34" charset="0"/>
              </a:rPr>
              <a:pPr>
                <a:defRPr/>
              </a:pPr>
              <a:t>10</a:t>
            </a:fld>
            <a:endParaRPr lang="en-US" smtClean="0">
              <a:latin typeface="Arial" pitchFamily="34" charset="0"/>
            </a:endParaRPr>
          </a:p>
        </p:txBody>
      </p:sp>
      <p:sp>
        <p:nvSpPr>
          <p:cNvPr id="6" name="Titel 1"/>
          <p:cNvSpPr txBox="1">
            <a:spLocks/>
          </p:cNvSpPr>
          <p:nvPr/>
        </p:nvSpPr>
        <p:spPr bwMode="auto">
          <a:xfrm>
            <a:off x="428625" y="258763"/>
            <a:ext cx="7858125" cy="80962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Siemens Student Award 2013 </a:t>
            </a:r>
          </a:p>
          <a:p>
            <a:pPr eaLnBrk="0" hangingPunct="0">
              <a:defRPr/>
            </a:pPr>
            <a:r>
              <a:rPr lang="en-US" b="1" kern="0" dirty="0">
                <a:latin typeface="+mj-lt"/>
                <a:ea typeface="+mj-ea"/>
                <a:cs typeface="+mj-cs"/>
              </a:rPr>
              <a:t>Challenge 4: Next generation of grid control - a cellular structure</a:t>
            </a:r>
            <a:endParaRPr lang="en-US" b="1" kern="0" dirty="0">
              <a:latin typeface="+mj-lt"/>
              <a:ea typeface="+mj-ea"/>
              <a:cs typeface="+mj-cs"/>
            </a:endParaRPr>
          </a:p>
        </p:txBody>
      </p:sp>
      <p:sp>
        <p:nvSpPr>
          <p:cNvPr id="41988" name="TextBox 220"/>
          <p:cNvSpPr txBox="1">
            <a:spLocks noChangeArrowheads="1"/>
          </p:cNvSpPr>
          <p:nvPr/>
        </p:nvSpPr>
        <p:spPr bwMode="auto">
          <a:xfrm>
            <a:off x="357188" y="1500188"/>
            <a:ext cx="8572500" cy="4832350"/>
          </a:xfrm>
          <a:prstGeom prst="rect">
            <a:avLst/>
          </a:prstGeom>
          <a:noFill/>
          <a:ln w="9525">
            <a:noFill/>
            <a:miter lim="800000"/>
            <a:headEnd/>
            <a:tailEnd/>
          </a:ln>
        </p:spPr>
        <p:txBody>
          <a:bodyPr>
            <a:spAutoFit/>
          </a:bodyPr>
          <a:lstStyle/>
          <a:p>
            <a:r>
              <a:rPr lang="en-US" sz="1400" b="1"/>
              <a:t>Introduction:   </a:t>
            </a:r>
          </a:p>
          <a:p>
            <a:pPr algn="just"/>
            <a:r>
              <a:rPr lang="en-US" sz="1400"/>
              <a:t>Current legacy electrical grid carries energy from a centrally located, often remote, power plant to consumers via transmission and distribution (T&amp;D) lines. Distribution of power from a central plan is increasingly becoming costly because long distribution lines are required to carry power, and less reliable and safer because a single failure in any node within the T&amp;D can impact large number of consumers. The new approach is to generate electrical power from a multiple distributed sources that are located closer to consumers. The idea for such distributed grid„s T&amp;D is to create a cellular infrastructure for carrying electrical energy. In this idea, the consumers and distributed energy sources interact with the cellular T&amp;D concurrently at any given time.  </a:t>
            </a:r>
          </a:p>
          <a:p>
            <a:pPr algn="just"/>
            <a:r>
              <a:rPr lang="en-US" sz="1400"/>
              <a:t>Overall, this cellular distributed power grid can operate independently but therefore, requires sophisticated control strategies to balance generation and load on the lowest possible level, i.e. in the residential area and to manage only the residual load on the next level. Generation within the cellular structure can be considered only from renewable resources. Evaluation of storage capabilities and technologies becomes a key topic of cellular structure.  </a:t>
            </a:r>
          </a:p>
          <a:p>
            <a:pPr algn="just"/>
            <a:r>
              <a:rPr lang="en-US" sz="1400"/>
              <a:t> </a:t>
            </a:r>
          </a:p>
          <a:p>
            <a:pPr algn="just"/>
            <a:r>
              <a:rPr lang="en-US" sz="1400" b="1">
                <a:solidFill>
                  <a:srgbClr val="FF0000"/>
                </a:solidFill>
              </a:rPr>
              <a:t>The Challenge: </a:t>
            </a:r>
          </a:p>
          <a:p>
            <a:pPr algn="just"/>
            <a:r>
              <a:rPr lang="en-US" sz="1400">
                <a:solidFill>
                  <a:srgbClr val="FF0000"/>
                </a:solidFill>
              </a:rPr>
              <a:t>Develop  a control strategy to balance generation and load on the lowest possible level, i.e. in the residential area and to manage only the residual load on the next level A  cellular concept needs to be used for all levels of next generation of grid control. Each cell can comprise generation resources, storage capabilities and loads. For dispatching purposes only single information will be provided to the dispatcher, i.e. the residual power in the next dispatching period. As the residual power could be both positive or negative, the proposal should consider generation, load behavior and storage.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2"/>
          <p:cNvSpPr>
            <a:spLocks noGrp="1"/>
          </p:cNvSpPr>
          <p:nvPr>
            <p:ph type="ftr" sz="quarter" idx="11"/>
          </p:nvPr>
        </p:nvSpPr>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ME / Communications</a:t>
            </a:r>
          </a:p>
          <a:p>
            <a:pPr>
              <a:defRPr/>
            </a:pPr>
            <a:endParaRPr lang="en-US" dirty="0">
              <a:latin typeface="Arial" pitchFamily="34" charset="0"/>
            </a:endParaRPr>
          </a:p>
        </p:txBody>
      </p:sp>
      <p:sp>
        <p:nvSpPr>
          <p:cNvPr id="13316" name="Slide Number Placeholder 3"/>
          <p:cNvSpPr>
            <a:spLocks noGrp="1"/>
          </p:cNvSpPr>
          <p:nvPr>
            <p:ph type="sldNum" sz="quarter" idx="12"/>
          </p:nvPr>
        </p:nvSpPr>
        <p:spPr/>
        <p:txBody>
          <a:bodyPr/>
          <a:lstStyle/>
          <a:p>
            <a:pPr>
              <a:defRPr/>
            </a:pPr>
            <a:r>
              <a:rPr lang="en-US" smtClean="0">
                <a:latin typeface="Arial" pitchFamily="34" charset="0"/>
              </a:rPr>
              <a:t>Page </a:t>
            </a:r>
            <a:fld id="{0465E065-B1BC-4B5A-9AC3-F76C7089773A}" type="slidenum">
              <a:rPr lang="en-US" smtClean="0">
                <a:latin typeface="Arial" pitchFamily="34" charset="0"/>
              </a:rPr>
              <a:pPr>
                <a:defRPr/>
              </a:pPr>
              <a:t>11</a:t>
            </a:fld>
            <a:endParaRPr lang="en-US" smtClean="0">
              <a:latin typeface="Arial" pitchFamily="34" charset="0"/>
            </a:endParaRPr>
          </a:p>
        </p:txBody>
      </p:sp>
      <p:sp>
        <p:nvSpPr>
          <p:cNvPr id="5" name="Titel 1"/>
          <p:cNvSpPr txBox="1">
            <a:spLocks/>
          </p:cNvSpPr>
          <p:nvPr/>
        </p:nvSpPr>
        <p:spPr bwMode="auto">
          <a:xfrm>
            <a:off x="539750" y="258763"/>
            <a:ext cx="6140450" cy="80962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Siemens Student Award 2013 </a:t>
            </a:r>
            <a:br>
              <a:rPr lang="en-US" b="1" kern="0" dirty="0">
                <a:latin typeface="+mj-lt"/>
                <a:ea typeface="+mj-ea"/>
                <a:cs typeface="+mj-cs"/>
              </a:rPr>
            </a:br>
            <a:r>
              <a:rPr lang="en-US" b="1" kern="0" dirty="0">
                <a:latin typeface="+mj-lt"/>
                <a:ea typeface="+mj-ea"/>
                <a:cs typeface="+mj-cs"/>
              </a:rPr>
              <a:t>University </a:t>
            </a:r>
            <a:r>
              <a:rPr lang="en-US" b="1" kern="0" dirty="0">
                <a:latin typeface="+mj-lt"/>
                <a:ea typeface="+mj-ea"/>
                <a:cs typeface="+mj-cs"/>
              </a:rPr>
              <a:t>Engagement</a:t>
            </a:r>
            <a:endParaRPr lang="en-US" b="1" kern="0" dirty="0">
              <a:latin typeface="+mj-lt"/>
              <a:ea typeface="+mj-ea"/>
              <a:cs typeface="+mj-cs"/>
            </a:endParaRPr>
          </a:p>
        </p:txBody>
      </p:sp>
      <p:grpSp>
        <p:nvGrpSpPr>
          <p:cNvPr id="43012" name="Group 11"/>
          <p:cNvGrpSpPr>
            <a:grpSpLocks/>
          </p:cNvGrpSpPr>
          <p:nvPr/>
        </p:nvGrpSpPr>
        <p:grpSpPr bwMode="auto">
          <a:xfrm>
            <a:off x="1042988" y="1412875"/>
            <a:ext cx="6985000" cy="4968875"/>
            <a:chOff x="5065831" y="1916832"/>
            <a:chExt cx="3970666" cy="3914616"/>
          </a:xfrm>
        </p:grpSpPr>
        <p:grpSp>
          <p:nvGrpSpPr>
            <p:cNvPr id="43035" name="Group 223"/>
            <p:cNvGrpSpPr>
              <a:grpSpLocks/>
            </p:cNvGrpSpPr>
            <p:nvPr/>
          </p:nvGrpSpPr>
          <p:grpSpPr bwMode="auto">
            <a:xfrm>
              <a:off x="5065831" y="1916832"/>
              <a:ext cx="3970666" cy="3914616"/>
              <a:chOff x="4684942" y="1412776"/>
              <a:chExt cx="3970666" cy="3914616"/>
            </a:xfrm>
          </p:grpSpPr>
          <p:pic>
            <p:nvPicPr>
              <p:cNvPr id="152" name="Picture 2" descr="K:\CC - Corporate Communications\CSR\ME\SSA 2011\UniDays\UAE\Kundt - HCT 2.JPG"/>
              <p:cNvPicPr>
                <a:picLocks noChangeAspect="1" noChangeArrowheads="1"/>
              </p:cNvPicPr>
              <p:nvPr/>
            </p:nvPicPr>
            <p:blipFill>
              <a:blip r:embed="rId18" cstate="print"/>
              <a:srcRect/>
              <a:stretch>
                <a:fillRect/>
              </a:stretch>
            </p:blipFill>
            <p:spPr bwMode="auto">
              <a:xfrm>
                <a:off x="4725877" y="4560132"/>
                <a:ext cx="1116480" cy="767260"/>
              </a:xfrm>
              <a:prstGeom prst="rect">
                <a:avLst/>
              </a:prstGeom>
              <a:ln>
                <a:noFill/>
              </a:ln>
              <a:effectLst>
                <a:softEdge rad="112500"/>
              </a:effectLst>
            </p:spPr>
          </p:pic>
          <p:sp>
            <p:nvSpPr>
              <p:cNvPr id="43039" name="Freeform 39"/>
              <p:cNvSpPr>
                <a:spLocks/>
              </p:cNvSpPr>
              <p:nvPr/>
            </p:nvSpPr>
            <p:spPr bwMode="auto">
              <a:xfrm>
                <a:off x="8187276" y="4272628"/>
                <a:ext cx="22952" cy="41576"/>
              </a:xfrm>
              <a:custGeom>
                <a:avLst/>
                <a:gdLst>
                  <a:gd name="T0" fmla="*/ 10 w 12"/>
                  <a:gd name="T1" fmla="*/ 3 h 14"/>
                  <a:gd name="T2" fmla="*/ 10 w 12"/>
                  <a:gd name="T3" fmla="*/ 11 h 14"/>
                  <a:gd name="T4" fmla="*/ 4 w 12"/>
                  <a:gd name="T5" fmla="*/ 14 h 14"/>
                  <a:gd name="T6" fmla="*/ 0 w 12"/>
                  <a:gd name="T7" fmla="*/ 9 h 14"/>
                  <a:gd name="T8" fmla="*/ 4 w 12"/>
                  <a:gd name="T9" fmla="*/ 5 h 14"/>
                  <a:gd name="T10" fmla="*/ 10 w 12"/>
                  <a:gd name="T11" fmla="*/ 3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10" y="3"/>
                    </a:moveTo>
                    <a:cubicBezTo>
                      <a:pt x="12" y="6"/>
                      <a:pt x="10" y="9"/>
                      <a:pt x="10" y="11"/>
                    </a:cubicBezTo>
                    <a:cubicBezTo>
                      <a:pt x="10" y="13"/>
                      <a:pt x="7" y="14"/>
                      <a:pt x="4" y="14"/>
                    </a:cubicBezTo>
                    <a:cubicBezTo>
                      <a:pt x="1" y="14"/>
                      <a:pt x="0" y="11"/>
                      <a:pt x="0" y="9"/>
                    </a:cubicBezTo>
                    <a:cubicBezTo>
                      <a:pt x="0" y="8"/>
                      <a:pt x="2" y="6"/>
                      <a:pt x="4" y="5"/>
                    </a:cubicBezTo>
                    <a:cubicBezTo>
                      <a:pt x="4" y="5"/>
                      <a:pt x="10" y="0"/>
                      <a:pt x="10" y="3"/>
                    </a:cubicBezTo>
                    <a:close/>
                  </a:path>
                </a:pathLst>
              </a:custGeom>
              <a:solidFill>
                <a:schemeClr val="accent1"/>
              </a:solidFill>
              <a:ln w="9525">
                <a:solidFill>
                  <a:schemeClr val="bg2"/>
                </a:solidFill>
                <a:miter lim="800000"/>
                <a:headEnd/>
                <a:tailEnd/>
              </a:ln>
            </p:spPr>
            <p:txBody>
              <a:bodyPr/>
              <a:lstStyle/>
              <a:p>
                <a:endParaRPr lang="en-US"/>
              </a:p>
            </p:txBody>
          </p:sp>
          <p:sp>
            <p:nvSpPr>
              <p:cNvPr id="43040" name="Freeform 48"/>
              <p:cNvSpPr>
                <a:spLocks/>
              </p:cNvSpPr>
              <p:nvPr/>
            </p:nvSpPr>
            <p:spPr bwMode="auto">
              <a:xfrm>
                <a:off x="7426022" y="2960006"/>
                <a:ext cx="53556" cy="118789"/>
              </a:xfrm>
              <a:custGeom>
                <a:avLst/>
                <a:gdLst>
                  <a:gd name="T0" fmla="*/ 7 w 28"/>
                  <a:gd name="T1" fmla="*/ 12 h 39"/>
                  <a:gd name="T2" fmla="*/ 4 w 28"/>
                  <a:gd name="T3" fmla="*/ 6 h 39"/>
                  <a:gd name="T4" fmla="*/ 9 w 28"/>
                  <a:gd name="T5" fmla="*/ 2 h 39"/>
                  <a:gd name="T6" fmla="*/ 19 w 28"/>
                  <a:gd name="T7" fmla="*/ 0 h 39"/>
                  <a:gd name="T8" fmla="*/ 22 w 28"/>
                  <a:gd name="T9" fmla="*/ 4 h 39"/>
                  <a:gd name="T10" fmla="*/ 28 w 28"/>
                  <a:gd name="T11" fmla="*/ 15 h 39"/>
                  <a:gd name="T12" fmla="*/ 26 w 28"/>
                  <a:gd name="T13" fmla="*/ 27 h 39"/>
                  <a:gd name="T14" fmla="*/ 24 w 28"/>
                  <a:gd name="T15" fmla="*/ 31 h 39"/>
                  <a:gd name="T16" fmla="*/ 13 w 28"/>
                  <a:gd name="T17" fmla="*/ 34 h 39"/>
                  <a:gd name="T18" fmla="*/ 5 w 28"/>
                  <a:gd name="T19" fmla="*/ 39 h 39"/>
                  <a:gd name="T20" fmla="*/ 1 w 28"/>
                  <a:gd name="T21" fmla="*/ 33 h 39"/>
                  <a:gd name="T22" fmla="*/ 5 w 28"/>
                  <a:gd name="T23" fmla="*/ 24 h 39"/>
                  <a:gd name="T24" fmla="*/ 2 w 28"/>
                  <a:gd name="T25" fmla="*/ 16 h 39"/>
                  <a:gd name="T26" fmla="*/ 7 w 28"/>
                  <a:gd name="T27" fmla="*/ 12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9"/>
                  <a:gd name="T44" fmla="*/ 28 w 28"/>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9">
                    <a:moveTo>
                      <a:pt x="7" y="12"/>
                    </a:moveTo>
                    <a:cubicBezTo>
                      <a:pt x="6" y="11"/>
                      <a:pt x="4" y="6"/>
                      <a:pt x="4" y="6"/>
                    </a:cubicBezTo>
                    <a:cubicBezTo>
                      <a:pt x="9" y="2"/>
                      <a:pt x="9" y="2"/>
                      <a:pt x="9" y="2"/>
                    </a:cubicBezTo>
                    <a:cubicBezTo>
                      <a:pt x="19" y="0"/>
                      <a:pt x="19" y="0"/>
                      <a:pt x="19" y="0"/>
                    </a:cubicBezTo>
                    <a:cubicBezTo>
                      <a:pt x="20" y="2"/>
                      <a:pt x="21" y="3"/>
                      <a:pt x="22" y="4"/>
                    </a:cubicBezTo>
                    <a:cubicBezTo>
                      <a:pt x="24" y="6"/>
                      <a:pt x="28" y="12"/>
                      <a:pt x="28" y="15"/>
                    </a:cubicBezTo>
                    <a:cubicBezTo>
                      <a:pt x="28" y="18"/>
                      <a:pt x="27" y="26"/>
                      <a:pt x="26" y="27"/>
                    </a:cubicBezTo>
                    <a:cubicBezTo>
                      <a:pt x="26" y="28"/>
                      <a:pt x="26" y="31"/>
                      <a:pt x="24" y="31"/>
                    </a:cubicBezTo>
                    <a:cubicBezTo>
                      <a:pt x="21" y="31"/>
                      <a:pt x="15" y="33"/>
                      <a:pt x="13" y="34"/>
                    </a:cubicBezTo>
                    <a:cubicBezTo>
                      <a:pt x="10" y="35"/>
                      <a:pt x="7" y="39"/>
                      <a:pt x="5" y="39"/>
                    </a:cubicBezTo>
                    <a:cubicBezTo>
                      <a:pt x="3" y="38"/>
                      <a:pt x="2" y="36"/>
                      <a:pt x="1" y="33"/>
                    </a:cubicBezTo>
                    <a:cubicBezTo>
                      <a:pt x="0" y="31"/>
                      <a:pt x="5" y="26"/>
                      <a:pt x="5" y="24"/>
                    </a:cubicBezTo>
                    <a:cubicBezTo>
                      <a:pt x="5" y="23"/>
                      <a:pt x="1" y="18"/>
                      <a:pt x="2" y="16"/>
                    </a:cubicBezTo>
                    <a:cubicBezTo>
                      <a:pt x="3" y="14"/>
                      <a:pt x="7" y="13"/>
                      <a:pt x="7" y="12"/>
                    </a:cubicBezTo>
                    <a:close/>
                  </a:path>
                </a:pathLst>
              </a:custGeom>
              <a:solidFill>
                <a:schemeClr val="accent1"/>
              </a:solidFill>
              <a:ln w="9525">
                <a:solidFill>
                  <a:schemeClr val="bg2"/>
                </a:solidFill>
                <a:miter lim="800000"/>
                <a:headEnd/>
                <a:tailEnd/>
              </a:ln>
            </p:spPr>
            <p:txBody>
              <a:bodyPr/>
              <a:lstStyle/>
              <a:p>
                <a:endParaRPr lang="en-US"/>
              </a:p>
            </p:txBody>
          </p:sp>
          <p:sp>
            <p:nvSpPr>
              <p:cNvPr id="43041" name="Freeform 49"/>
              <p:cNvSpPr>
                <a:spLocks/>
              </p:cNvSpPr>
              <p:nvPr/>
            </p:nvSpPr>
            <p:spPr bwMode="auto">
              <a:xfrm>
                <a:off x="7401157" y="2838247"/>
                <a:ext cx="93722" cy="139577"/>
              </a:xfrm>
              <a:custGeom>
                <a:avLst/>
                <a:gdLst>
                  <a:gd name="T0" fmla="*/ 0 w 49"/>
                  <a:gd name="T1" fmla="*/ 29 h 47"/>
                  <a:gd name="T2" fmla="*/ 2 w 49"/>
                  <a:gd name="T3" fmla="*/ 26 h 47"/>
                  <a:gd name="T4" fmla="*/ 10 w 49"/>
                  <a:gd name="T5" fmla="*/ 21 h 47"/>
                  <a:gd name="T6" fmla="*/ 17 w 49"/>
                  <a:gd name="T7" fmla="*/ 13 h 47"/>
                  <a:gd name="T8" fmla="*/ 27 w 49"/>
                  <a:gd name="T9" fmla="*/ 14 h 47"/>
                  <a:gd name="T10" fmla="*/ 29 w 49"/>
                  <a:gd name="T11" fmla="*/ 10 h 47"/>
                  <a:gd name="T12" fmla="*/ 37 w 49"/>
                  <a:gd name="T13" fmla="*/ 7 h 47"/>
                  <a:gd name="T14" fmla="*/ 43 w 49"/>
                  <a:gd name="T15" fmla="*/ 0 h 47"/>
                  <a:gd name="T16" fmla="*/ 46 w 49"/>
                  <a:gd name="T17" fmla="*/ 0 h 47"/>
                  <a:gd name="T18" fmla="*/ 49 w 49"/>
                  <a:gd name="T19" fmla="*/ 7 h 47"/>
                  <a:gd name="T20" fmla="*/ 47 w 49"/>
                  <a:gd name="T21" fmla="*/ 8 h 47"/>
                  <a:gd name="T22" fmla="*/ 41 w 49"/>
                  <a:gd name="T23" fmla="*/ 15 h 47"/>
                  <a:gd name="T24" fmla="*/ 42 w 49"/>
                  <a:gd name="T25" fmla="*/ 20 h 47"/>
                  <a:gd name="T26" fmla="*/ 34 w 49"/>
                  <a:gd name="T27" fmla="*/ 26 h 47"/>
                  <a:gd name="T28" fmla="*/ 26 w 49"/>
                  <a:gd name="T29" fmla="*/ 31 h 47"/>
                  <a:gd name="T30" fmla="*/ 28 w 49"/>
                  <a:gd name="T31" fmla="*/ 36 h 47"/>
                  <a:gd name="T32" fmla="*/ 32 w 49"/>
                  <a:gd name="T33" fmla="*/ 41 h 47"/>
                  <a:gd name="T34" fmla="*/ 22 w 49"/>
                  <a:gd name="T35" fmla="*/ 43 h 47"/>
                  <a:gd name="T36" fmla="*/ 17 w 49"/>
                  <a:gd name="T37" fmla="*/ 47 h 47"/>
                  <a:gd name="T38" fmla="*/ 5 w 49"/>
                  <a:gd name="T39" fmla="*/ 45 h 47"/>
                  <a:gd name="T40" fmla="*/ 8 w 49"/>
                  <a:gd name="T41" fmla="*/ 39 h 47"/>
                  <a:gd name="T42" fmla="*/ 7 w 49"/>
                  <a:gd name="T43" fmla="*/ 32 h 47"/>
                  <a:gd name="T44" fmla="*/ 0 w 49"/>
                  <a:gd name="T45" fmla="*/ 29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47"/>
                  <a:gd name="T71" fmla="*/ 49 w 49"/>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47">
                    <a:moveTo>
                      <a:pt x="0" y="29"/>
                    </a:moveTo>
                    <a:cubicBezTo>
                      <a:pt x="2" y="26"/>
                      <a:pt x="2" y="26"/>
                      <a:pt x="2" y="26"/>
                    </a:cubicBezTo>
                    <a:cubicBezTo>
                      <a:pt x="2" y="25"/>
                      <a:pt x="8" y="22"/>
                      <a:pt x="10" y="21"/>
                    </a:cubicBezTo>
                    <a:cubicBezTo>
                      <a:pt x="12" y="20"/>
                      <a:pt x="14" y="15"/>
                      <a:pt x="17" y="13"/>
                    </a:cubicBezTo>
                    <a:cubicBezTo>
                      <a:pt x="20" y="11"/>
                      <a:pt x="25" y="14"/>
                      <a:pt x="27" y="14"/>
                    </a:cubicBezTo>
                    <a:cubicBezTo>
                      <a:pt x="30" y="14"/>
                      <a:pt x="28" y="11"/>
                      <a:pt x="29" y="10"/>
                    </a:cubicBezTo>
                    <a:cubicBezTo>
                      <a:pt x="30" y="9"/>
                      <a:pt x="35" y="7"/>
                      <a:pt x="37" y="7"/>
                    </a:cubicBezTo>
                    <a:cubicBezTo>
                      <a:pt x="38" y="6"/>
                      <a:pt x="40" y="1"/>
                      <a:pt x="43" y="0"/>
                    </a:cubicBezTo>
                    <a:cubicBezTo>
                      <a:pt x="44" y="0"/>
                      <a:pt x="45" y="0"/>
                      <a:pt x="46" y="0"/>
                    </a:cubicBezTo>
                    <a:cubicBezTo>
                      <a:pt x="49" y="7"/>
                      <a:pt x="49" y="7"/>
                      <a:pt x="49" y="7"/>
                    </a:cubicBezTo>
                    <a:cubicBezTo>
                      <a:pt x="49" y="7"/>
                      <a:pt x="48" y="7"/>
                      <a:pt x="47" y="8"/>
                    </a:cubicBezTo>
                    <a:cubicBezTo>
                      <a:pt x="45" y="9"/>
                      <a:pt x="41" y="13"/>
                      <a:pt x="41" y="15"/>
                    </a:cubicBezTo>
                    <a:cubicBezTo>
                      <a:pt x="41" y="17"/>
                      <a:pt x="44" y="18"/>
                      <a:pt x="42" y="20"/>
                    </a:cubicBezTo>
                    <a:cubicBezTo>
                      <a:pt x="39" y="21"/>
                      <a:pt x="35" y="25"/>
                      <a:pt x="34" y="26"/>
                    </a:cubicBezTo>
                    <a:cubicBezTo>
                      <a:pt x="32" y="27"/>
                      <a:pt x="27" y="28"/>
                      <a:pt x="26" y="31"/>
                    </a:cubicBezTo>
                    <a:cubicBezTo>
                      <a:pt x="26" y="33"/>
                      <a:pt x="25" y="35"/>
                      <a:pt x="28" y="36"/>
                    </a:cubicBezTo>
                    <a:cubicBezTo>
                      <a:pt x="29" y="37"/>
                      <a:pt x="30" y="39"/>
                      <a:pt x="32" y="41"/>
                    </a:cubicBezTo>
                    <a:cubicBezTo>
                      <a:pt x="22" y="43"/>
                      <a:pt x="22" y="43"/>
                      <a:pt x="22" y="43"/>
                    </a:cubicBezTo>
                    <a:cubicBezTo>
                      <a:pt x="17" y="47"/>
                      <a:pt x="17" y="47"/>
                      <a:pt x="17" y="47"/>
                    </a:cubicBezTo>
                    <a:cubicBezTo>
                      <a:pt x="17" y="47"/>
                      <a:pt x="8" y="46"/>
                      <a:pt x="5" y="45"/>
                    </a:cubicBezTo>
                    <a:cubicBezTo>
                      <a:pt x="1" y="44"/>
                      <a:pt x="8" y="41"/>
                      <a:pt x="8" y="39"/>
                    </a:cubicBezTo>
                    <a:cubicBezTo>
                      <a:pt x="8" y="38"/>
                      <a:pt x="10" y="33"/>
                      <a:pt x="7" y="32"/>
                    </a:cubicBezTo>
                    <a:cubicBezTo>
                      <a:pt x="6" y="31"/>
                      <a:pt x="3" y="30"/>
                      <a:pt x="0" y="29"/>
                    </a:cubicBezTo>
                    <a:close/>
                  </a:path>
                </a:pathLst>
              </a:custGeom>
              <a:solidFill>
                <a:schemeClr val="accent1"/>
              </a:solidFill>
              <a:ln w="9525">
                <a:solidFill>
                  <a:schemeClr val="bg2"/>
                </a:solidFill>
                <a:miter lim="800000"/>
                <a:headEnd/>
                <a:tailEnd/>
              </a:ln>
            </p:spPr>
            <p:txBody>
              <a:bodyPr/>
              <a:lstStyle/>
              <a:p>
                <a:endParaRPr lang="en-US"/>
              </a:p>
            </p:txBody>
          </p:sp>
          <p:sp>
            <p:nvSpPr>
              <p:cNvPr id="43042" name="Freeform 50"/>
              <p:cNvSpPr>
                <a:spLocks/>
              </p:cNvSpPr>
              <p:nvPr/>
            </p:nvSpPr>
            <p:spPr bwMode="auto">
              <a:xfrm>
                <a:off x="7338038" y="3304495"/>
                <a:ext cx="28690" cy="80183"/>
              </a:xfrm>
              <a:custGeom>
                <a:avLst/>
                <a:gdLst>
                  <a:gd name="T0" fmla="*/ 0 w 15"/>
                  <a:gd name="T1" fmla="*/ 17 h 27"/>
                  <a:gd name="T2" fmla="*/ 9 w 15"/>
                  <a:gd name="T3" fmla="*/ 0 h 27"/>
                  <a:gd name="T4" fmla="*/ 14 w 15"/>
                  <a:gd name="T5" fmla="*/ 2 h 27"/>
                  <a:gd name="T6" fmla="*/ 9 w 15"/>
                  <a:gd name="T7" fmla="*/ 17 h 27"/>
                  <a:gd name="T8" fmla="*/ 6 w 15"/>
                  <a:gd name="T9" fmla="*/ 27 h 27"/>
                  <a:gd name="T10" fmla="*/ 0 w 15"/>
                  <a:gd name="T11" fmla="*/ 17 h 27"/>
                  <a:gd name="T12" fmla="*/ 0 60000 65536"/>
                  <a:gd name="T13" fmla="*/ 0 60000 65536"/>
                  <a:gd name="T14" fmla="*/ 0 60000 65536"/>
                  <a:gd name="T15" fmla="*/ 0 60000 65536"/>
                  <a:gd name="T16" fmla="*/ 0 60000 65536"/>
                  <a:gd name="T17" fmla="*/ 0 60000 65536"/>
                  <a:gd name="T18" fmla="*/ 0 w 15"/>
                  <a:gd name="T19" fmla="*/ 0 h 27"/>
                  <a:gd name="T20" fmla="*/ 15 w 1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5" h="27">
                    <a:moveTo>
                      <a:pt x="0" y="17"/>
                    </a:moveTo>
                    <a:cubicBezTo>
                      <a:pt x="0" y="14"/>
                      <a:pt x="6" y="2"/>
                      <a:pt x="9" y="0"/>
                    </a:cubicBezTo>
                    <a:cubicBezTo>
                      <a:pt x="9" y="0"/>
                      <a:pt x="14" y="0"/>
                      <a:pt x="14" y="2"/>
                    </a:cubicBezTo>
                    <a:cubicBezTo>
                      <a:pt x="15" y="4"/>
                      <a:pt x="12" y="15"/>
                      <a:pt x="9" y="17"/>
                    </a:cubicBezTo>
                    <a:cubicBezTo>
                      <a:pt x="7" y="19"/>
                      <a:pt x="8" y="26"/>
                      <a:pt x="6" y="27"/>
                    </a:cubicBezTo>
                    <a:cubicBezTo>
                      <a:pt x="4" y="27"/>
                      <a:pt x="1" y="19"/>
                      <a:pt x="0" y="17"/>
                    </a:cubicBezTo>
                    <a:close/>
                  </a:path>
                </a:pathLst>
              </a:custGeom>
              <a:solidFill>
                <a:schemeClr val="accent1"/>
              </a:solidFill>
              <a:ln w="9525">
                <a:solidFill>
                  <a:schemeClr val="bg2"/>
                </a:solidFill>
                <a:miter lim="800000"/>
                <a:headEnd/>
                <a:tailEnd/>
              </a:ln>
            </p:spPr>
            <p:txBody>
              <a:bodyPr/>
              <a:lstStyle/>
              <a:p>
                <a:endParaRPr lang="en-US"/>
              </a:p>
            </p:txBody>
          </p:sp>
          <p:grpSp>
            <p:nvGrpSpPr>
              <p:cNvPr id="43043" name="Group 54"/>
              <p:cNvGrpSpPr>
                <a:grpSpLocks/>
              </p:cNvGrpSpPr>
              <p:nvPr/>
            </p:nvGrpSpPr>
            <p:grpSpPr bwMode="auto">
              <a:xfrm>
                <a:off x="7292133" y="3458921"/>
                <a:ext cx="143452" cy="302913"/>
                <a:chOff x="4527" y="2271"/>
                <a:chExt cx="150" cy="204"/>
              </a:xfrm>
            </p:grpSpPr>
            <p:sp>
              <p:nvSpPr>
                <p:cNvPr id="43230" name="Freeform 55"/>
                <p:cNvSpPr>
                  <a:spLocks/>
                </p:cNvSpPr>
                <p:nvPr/>
              </p:nvSpPr>
              <p:spPr bwMode="auto">
                <a:xfrm>
                  <a:off x="4641" y="2364"/>
                  <a:ext cx="26" cy="39"/>
                </a:xfrm>
                <a:custGeom>
                  <a:avLst/>
                  <a:gdLst>
                    <a:gd name="T0" fmla="*/ 3 w 13"/>
                    <a:gd name="T1" fmla="*/ 18 h 19"/>
                    <a:gd name="T2" fmla="*/ 0 w 13"/>
                    <a:gd name="T3" fmla="*/ 15 h 19"/>
                    <a:gd name="T4" fmla="*/ 1 w 13"/>
                    <a:gd name="T5" fmla="*/ 11 h 19"/>
                    <a:gd name="T6" fmla="*/ 3 w 13"/>
                    <a:gd name="T7" fmla="*/ 8 h 19"/>
                    <a:gd name="T8" fmla="*/ 1 w 13"/>
                    <a:gd name="T9" fmla="*/ 2 h 19"/>
                    <a:gd name="T10" fmla="*/ 4 w 13"/>
                    <a:gd name="T11" fmla="*/ 2 h 19"/>
                    <a:gd name="T12" fmla="*/ 8 w 13"/>
                    <a:gd name="T13" fmla="*/ 1 h 19"/>
                    <a:gd name="T14" fmla="*/ 10 w 13"/>
                    <a:gd name="T15" fmla="*/ 6 h 19"/>
                    <a:gd name="T16" fmla="*/ 12 w 13"/>
                    <a:gd name="T17" fmla="*/ 13 h 19"/>
                    <a:gd name="T18" fmla="*/ 7 w 13"/>
                    <a:gd name="T19" fmla="*/ 12 h 19"/>
                    <a:gd name="T20" fmla="*/ 7 w 13"/>
                    <a:gd name="T21" fmla="*/ 16 h 19"/>
                    <a:gd name="T22" fmla="*/ 3 w 13"/>
                    <a:gd name="T23" fmla="*/ 1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9"/>
                    <a:gd name="T38" fmla="*/ 13 w 1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9">
                      <a:moveTo>
                        <a:pt x="3" y="18"/>
                      </a:moveTo>
                      <a:cubicBezTo>
                        <a:pt x="3" y="18"/>
                        <a:pt x="0" y="16"/>
                        <a:pt x="0" y="15"/>
                      </a:cubicBezTo>
                      <a:cubicBezTo>
                        <a:pt x="0" y="13"/>
                        <a:pt x="0" y="12"/>
                        <a:pt x="1" y="11"/>
                      </a:cubicBezTo>
                      <a:cubicBezTo>
                        <a:pt x="2" y="9"/>
                        <a:pt x="3" y="9"/>
                        <a:pt x="3" y="8"/>
                      </a:cubicBezTo>
                      <a:cubicBezTo>
                        <a:pt x="3" y="7"/>
                        <a:pt x="1" y="4"/>
                        <a:pt x="1" y="2"/>
                      </a:cubicBezTo>
                      <a:cubicBezTo>
                        <a:pt x="1" y="1"/>
                        <a:pt x="3" y="2"/>
                        <a:pt x="4" y="2"/>
                      </a:cubicBezTo>
                      <a:cubicBezTo>
                        <a:pt x="4" y="2"/>
                        <a:pt x="7" y="0"/>
                        <a:pt x="8" y="1"/>
                      </a:cubicBezTo>
                      <a:cubicBezTo>
                        <a:pt x="10" y="2"/>
                        <a:pt x="11" y="4"/>
                        <a:pt x="10" y="6"/>
                      </a:cubicBezTo>
                      <a:cubicBezTo>
                        <a:pt x="10" y="8"/>
                        <a:pt x="13" y="12"/>
                        <a:pt x="12" y="13"/>
                      </a:cubicBezTo>
                      <a:cubicBezTo>
                        <a:pt x="12" y="14"/>
                        <a:pt x="8" y="12"/>
                        <a:pt x="7" y="12"/>
                      </a:cubicBezTo>
                      <a:cubicBezTo>
                        <a:pt x="6" y="12"/>
                        <a:pt x="7" y="16"/>
                        <a:pt x="7" y="16"/>
                      </a:cubicBezTo>
                      <a:cubicBezTo>
                        <a:pt x="6" y="17"/>
                        <a:pt x="4" y="19"/>
                        <a:pt x="3" y="18"/>
                      </a:cubicBezTo>
                      <a:close/>
                    </a:path>
                  </a:pathLst>
                </a:custGeom>
                <a:solidFill>
                  <a:schemeClr val="accent1"/>
                </a:solidFill>
                <a:ln w="9525">
                  <a:solidFill>
                    <a:schemeClr val="bg2"/>
                  </a:solidFill>
                  <a:miter lim="800000"/>
                  <a:headEnd/>
                  <a:tailEnd/>
                </a:ln>
              </p:spPr>
              <p:txBody>
                <a:bodyPr/>
                <a:lstStyle/>
                <a:p>
                  <a:endParaRPr lang="en-US"/>
                </a:p>
              </p:txBody>
            </p:sp>
            <p:sp>
              <p:nvSpPr>
                <p:cNvPr id="43231" name="Freeform 56"/>
                <p:cNvSpPr>
                  <a:spLocks/>
                </p:cNvSpPr>
                <p:nvPr/>
              </p:nvSpPr>
              <p:spPr bwMode="auto">
                <a:xfrm>
                  <a:off x="4612" y="2388"/>
                  <a:ext cx="21" cy="33"/>
                </a:xfrm>
                <a:custGeom>
                  <a:avLst/>
                  <a:gdLst>
                    <a:gd name="T0" fmla="*/ 0 w 10"/>
                    <a:gd name="T1" fmla="*/ 12 h 16"/>
                    <a:gd name="T2" fmla="*/ 1 w 10"/>
                    <a:gd name="T3" fmla="*/ 9 h 16"/>
                    <a:gd name="T4" fmla="*/ 3 w 10"/>
                    <a:gd name="T5" fmla="*/ 3 h 16"/>
                    <a:gd name="T6" fmla="*/ 7 w 10"/>
                    <a:gd name="T7" fmla="*/ 1 h 16"/>
                    <a:gd name="T8" fmla="*/ 10 w 10"/>
                    <a:gd name="T9" fmla="*/ 1 h 16"/>
                    <a:gd name="T10" fmla="*/ 8 w 10"/>
                    <a:gd name="T11" fmla="*/ 9 h 16"/>
                    <a:gd name="T12" fmla="*/ 7 w 10"/>
                    <a:gd name="T13" fmla="*/ 13 h 16"/>
                    <a:gd name="T14" fmla="*/ 5 w 10"/>
                    <a:gd name="T15" fmla="*/ 16 h 16"/>
                    <a:gd name="T16" fmla="*/ 0 w 10"/>
                    <a:gd name="T17" fmla="*/ 1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6"/>
                    <a:gd name="T29" fmla="*/ 10 w 1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6">
                      <a:moveTo>
                        <a:pt x="0" y="12"/>
                      </a:moveTo>
                      <a:cubicBezTo>
                        <a:pt x="0" y="11"/>
                        <a:pt x="0" y="9"/>
                        <a:pt x="1" y="9"/>
                      </a:cubicBezTo>
                      <a:cubicBezTo>
                        <a:pt x="3" y="8"/>
                        <a:pt x="3" y="4"/>
                        <a:pt x="3" y="3"/>
                      </a:cubicBezTo>
                      <a:cubicBezTo>
                        <a:pt x="3" y="2"/>
                        <a:pt x="6" y="1"/>
                        <a:pt x="7" y="1"/>
                      </a:cubicBezTo>
                      <a:cubicBezTo>
                        <a:pt x="8" y="1"/>
                        <a:pt x="10" y="0"/>
                        <a:pt x="10" y="1"/>
                      </a:cubicBezTo>
                      <a:cubicBezTo>
                        <a:pt x="10" y="3"/>
                        <a:pt x="8" y="7"/>
                        <a:pt x="8" y="9"/>
                      </a:cubicBezTo>
                      <a:cubicBezTo>
                        <a:pt x="8" y="11"/>
                        <a:pt x="6" y="13"/>
                        <a:pt x="7" y="13"/>
                      </a:cubicBezTo>
                      <a:cubicBezTo>
                        <a:pt x="8" y="14"/>
                        <a:pt x="5" y="16"/>
                        <a:pt x="5" y="16"/>
                      </a:cubicBezTo>
                      <a:cubicBezTo>
                        <a:pt x="4" y="16"/>
                        <a:pt x="0" y="13"/>
                        <a:pt x="0" y="12"/>
                      </a:cubicBezTo>
                      <a:close/>
                    </a:path>
                  </a:pathLst>
                </a:custGeom>
                <a:solidFill>
                  <a:schemeClr val="accent1"/>
                </a:solidFill>
                <a:ln w="9525">
                  <a:solidFill>
                    <a:schemeClr val="bg2"/>
                  </a:solidFill>
                  <a:miter lim="800000"/>
                  <a:headEnd/>
                  <a:tailEnd/>
                </a:ln>
              </p:spPr>
              <p:txBody>
                <a:bodyPr/>
                <a:lstStyle/>
                <a:p>
                  <a:endParaRPr lang="en-US"/>
                </a:p>
              </p:txBody>
            </p:sp>
            <p:sp>
              <p:nvSpPr>
                <p:cNvPr id="43232" name="Freeform 57"/>
                <p:cNvSpPr>
                  <a:spLocks/>
                </p:cNvSpPr>
                <p:nvPr/>
              </p:nvSpPr>
              <p:spPr bwMode="auto">
                <a:xfrm>
                  <a:off x="4604" y="2401"/>
                  <a:ext cx="73" cy="74"/>
                </a:xfrm>
                <a:custGeom>
                  <a:avLst/>
                  <a:gdLst>
                    <a:gd name="T0" fmla="*/ 1 w 36"/>
                    <a:gd name="T1" fmla="*/ 27 h 37"/>
                    <a:gd name="T2" fmla="*/ 1 w 36"/>
                    <a:gd name="T3" fmla="*/ 22 h 37"/>
                    <a:gd name="T4" fmla="*/ 4 w 36"/>
                    <a:gd name="T5" fmla="*/ 17 h 37"/>
                    <a:gd name="T6" fmla="*/ 12 w 36"/>
                    <a:gd name="T7" fmla="*/ 13 h 37"/>
                    <a:gd name="T8" fmla="*/ 17 w 36"/>
                    <a:gd name="T9" fmla="*/ 17 h 37"/>
                    <a:gd name="T10" fmla="*/ 22 w 36"/>
                    <a:gd name="T11" fmla="*/ 13 h 37"/>
                    <a:gd name="T12" fmla="*/ 26 w 36"/>
                    <a:gd name="T13" fmla="*/ 10 h 37"/>
                    <a:gd name="T14" fmla="*/ 28 w 36"/>
                    <a:gd name="T15" fmla="*/ 2 h 37"/>
                    <a:gd name="T16" fmla="*/ 32 w 36"/>
                    <a:gd name="T17" fmla="*/ 5 h 37"/>
                    <a:gd name="T18" fmla="*/ 34 w 36"/>
                    <a:gd name="T19" fmla="*/ 16 h 37"/>
                    <a:gd name="T20" fmla="*/ 35 w 36"/>
                    <a:gd name="T21" fmla="*/ 25 h 37"/>
                    <a:gd name="T22" fmla="*/ 32 w 36"/>
                    <a:gd name="T23" fmla="*/ 28 h 37"/>
                    <a:gd name="T24" fmla="*/ 28 w 36"/>
                    <a:gd name="T25" fmla="*/ 24 h 37"/>
                    <a:gd name="T26" fmla="*/ 26 w 36"/>
                    <a:gd name="T27" fmla="*/ 29 h 37"/>
                    <a:gd name="T28" fmla="*/ 29 w 36"/>
                    <a:gd name="T29" fmla="*/ 34 h 37"/>
                    <a:gd name="T30" fmla="*/ 25 w 36"/>
                    <a:gd name="T31" fmla="*/ 37 h 37"/>
                    <a:gd name="T32" fmla="*/ 17 w 36"/>
                    <a:gd name="T33" fmla="*/ 32 h 37"/>
                    <a:gd name="T34" fmla="*/ 17 w 36"/>
                    <a:gd name="T35" fmla="*/ 25 h 37"/>
                    <a:gd name="T36" fmla="*/ 12 w 36"/>
                    <a:gd name="T37" fmla="*/ 21 h 37"/>
                    <a:gd name="T38" fmla="*/ 8 w 36"/>
                    <a:gd name="T39" fmla="*/ 24 h 37"/>
                    <a:gd name="T40" fmla="*/ 5 w 36"/>
                    <a:gd name="T41" fmla="*/ 24 h 37"/>
                    <a:gd name="T42" fmla="*/ 1 w 36"/>
                    <a:gd name="T43" fmla="*/ 2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37"/>
                    <a:gd name="T68" fmla="*/ 36 w 3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37">
                      <a:moveTo>
                        <a:pt x="1" y="27"/>
                      </a:moveTo>
                      <a:cubicBezTo>
                        <a:pt x="0" y="26"/>
                        <a:pt x="1" y="22"/>
                        <a:pt x="1" y="22"/>
                      </a:cubicBezTo>
                      <a:cubicBezTo>
                        <a:pt x="2" y="20"/>
                        <a:pt x="3" y="17"/>
                        <a:pt x="4" y="17"/>
                      </a:cubicBezTo>
                      <a:cubicBezTo>
                        <a:pt x="6" y="17"/>
                        <a:pt x="11" y="13"/>
                        <a:pt x="12" y="13"/>
                      </a:cubicBezTo>
                      <a:cubicBezTo>
                        <a:pt x="14" y="13"/>
                        <a:pt x="15" y="18"/>
                        <a:pt x="17" y="17"/>
                      </a:cubicBezTo>
                      <a:cubicBezTo>
                        <a:pt x="19" y="17"/>
                        <a:pt x="21" y="14"/>
                        <a:pt x="22" y="13"/>
                      </a:cubicBezTo>
                      <a:cubicBezTo>
                        <a:pt x="23" y="12"/>
                        <a:pt x="26" y="11"/>
                        <a:pt x="26" y="10"/>
                      </a:cubicBezTo>
                      <a:cubicBezTo>
                        <a:pt x="26" y="9"/>
                        <a:pt x="27" y="4"/>
                        <a:pt x="28" y="2"/>
                      </a:cubicBezTo>
                      <a:cubicBezTo>
                        <a:pt x="29" y="0"/>
                        <a:pt x="31" y="3"/>
                        <a:pt x="32" y="5"/>
                      </a:cubicBezTo>
                      <a:cubicBezTo>
                        <a:pt x="32" y="7"/>
                        <a:pt x="34" y="14"/>
                        <a:pt x="34" y="16"/>
                      </a:cubicBezTo>
                      <a:cubicBezTo>
                        <a:pt x="34" y="19"/>
                        <a:pt x="36" y="24"/>
                        <a:pt x="35" y="25"/>
                      </a:cubicBezTo>
                      <a:cubicBezTo>
                        <a:pt x="34" y="26"/>
                        <a:pt x="34" y="29"/>
                        <a:pt x="32" y="28"/>
                      </a:cubicBezTo>
                      <a:cubicBezTo>
                        <a:pt x="31" y="28"/>
                        <a:pt x="28" y="23"/>
                        <a:pt x="28" y="24"/>
                      </a:cubicBezTo>
                      <a:cubicBezTo>
                        <a:pt x="27" y="25"/>
                        <a:pt x="26" y="29"/>
                        <a:pt x="26" y="29"/>
                      </a:cubicBezTo>
                      <a:cubicBezTo>
                        <a:pt x="27" y="30"/>
                        <a:pt x="29" y="34"/>
                        <a:pt x="29" y="34"/>
                      </a:cubicBezTo>
                      <a:cubicBezTo>
                        <a:pt x="28" y="35"/>
                        <a:pt x="26" y="37"/>
                        <a:pt x="25" y="37"/>
                      </a:cubicBezTo>
                      <a:cubicBezTo>
                        <a:pt x="24" y="37"/>
                        <a:pt x="17" y="34"/>
                        <a:pt x="17" y="32"/>
                      </a:cubicBezTo>
                      <a:cubicBezTo>
                        <a:pt x="16" y="30"/>
                        <a:pt x="16" y="26"/>
                        <a:pt x="17" y="25"/>
                      </a:cubicBezTo>
                      <a:cubicBezTo>
                        <a:pt x="17" y="24"/>
                        <a:pt x="13" y="21"/>
                        <a:pt x="12" y="21"/>
                      </a:cubicBezTo>
                      <a:cubicBezTo>
                        <a:pt x="11" y="21"/>
                        <a:pt x="8" y="24"/>
                        <a:pt x="8" y="24"/>
                      </a:cubicBezTo>
                      <a:cubicBezTo>
                        <a:pt x="7" y="24"/>
                        <a:pt x="5" y="23"/>
                        <a:pt x="5" y="24"/>
                      </a:cubicBezTo>
                      <a:cubicBezTo>
                        <a:pt x="4" y="25"/>
                        <a:pt x="2" y="28"/>
                        <a:pt x="1" y="27"/>
                      </a:cubicBezTo>
                      <a:close/>
                    </a:path>
                  </a:pathLst>
                </a:custGeom>
                <a:solidFill>
                  <a:schemeClr val="accent1"/>
                </a:solidFill>
                <a:ln w="9525">
                  <a:solidFill>
                    <a:schemeClr val="bg2"/>
                  </a:solidFill>
                  <a:miter lim="800000"/>
                  <a:headEnd/>
                  <a:tailEnd/>
                </a:ln>
              </p:spPr>
              <p:txBody>
                <a:bodyPr/>
                <a:lstStyle/>
                <a:p>
                  <a:endParaRPr lang="en-US"/>
                </a:p>
              </p:txBody>
            </p:sp>
            <p:sp>
              <p:nvSpPr>
                <p:cNvPr id="43233" name="Freeform 58"/>
                <p:cNvSpPr>
                  <a:spLocks/>
                </p:cNvSpPr>
                <p:nvPr/>
              </p:nvSpPr>
              <p:spPr bwMode="auto">
                <a:xfrm>
                  <a:off x="4602" y="2368"/>
                  <a:ext cx="25" cy="33"/>
                </a:xfrm>
                <a:custGeom>
                  <a:avLst/>
                  <a:gdLst>
                    <a:gd name="T0" fmla="*/ 1 w 12"/>
                    <a:gd name="T1" fmla="*/ 11 h 16"/>
                    <a:gd name="T2" fmla="*/ 1 w 12"/>
                    <a:gd name="T3" fmla="*/ 0 h 16"/>
                    <a:gd name="T4" fmla="*/ 6 w 12"/>
                    <a:gd name="T5" fmla="*/ 1 h 16"/>
                    <a:gd name="T6" fmla="*/ 11 w 12"/>
                    <a:gd name="T7" fmla="*/ 2 h 16"/>
                    <a:gd name="T8" fmla="*/ 11 w 12"/>
                    <a:gd name="T9" fmla="*/ 6 h 16"/>
                    <a:gd name="T10" fmla="*/ 7 w 12"/>
                    <a:gd name="T11" fmla="*/ 7 h 16"/>
                    <a:gd name="T12" fmla="*/ 1 w 12"/>
                    <a:gd name="T13" fmla="*/ 11 h 16"/>
                    <a:gd name="T14" fmla="*/ 0 60000 65536"/>
                    <a:gd name="T15" fmla="*/ 0 60000 65536"/>
                    <a:gd name="T16" fmla="*/ 0 60000 65536"/>
                    <a:gd name="T17" fmla="*/ 0 60000 65536"/>
                    <a:gd name="T18" fmla="*/ 0 60000 65536"/>
                    <a:gd name="T19" fmla="*/ 0 60000 65536"/>
                    <a:gd name="T20" fmla="*/ 0 60000 65536"/>
                    <a:gd name="T21" fmla="*/ 0 w 12"/>
                    <a:gd name="T22" fmla="*/ 0 h 16"/>
                    <a:gd name="T23" fmla="*/ 12 w 1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6">
                      <a:moveTo>
                        <a:pt x="1" y="11"/>
                      </a:moveTo>
                      <a:cubicBezTo>
                        <a:pt x="1" y="10"/>
                        <a:pt x="0" y="1"/>
                        <a:pt x="1" y="0"/>
                      </a:cubicBezTo>
                      <a:cubicBezTo>
                        <a:pt x="2" y="0"/>
                        <a:pt x="4" y="0"/>
                        <a:pt x="6" y="1"/>
                      </a:cubicBezTo>
                      <a:cubicBezTo>
                        <a:pt x="9" y="2"/>
                        <a:pt x="10" y="1"/>
                        <a:pt x="11" y="2"/>
                      </a:cubicBezTo>
                      <a:cubicBezTo>
                        <a:pt x="12" y="2"/>
                        <a:pt x="11" y="5"/>
                        <a:pt x="11" y="6"/>
                      </a:cubicBezTo>
                      <a:cubicBezTo>
                        <a:pt x="11" y="6"/>
                        <a:pt x="9" y="7"/>
                        <a:pt x="7" y="7"/>
                      </a:cubicBezTo>
                      <a:cubicBezTo>
                        <a:pt x="7" y="7"/>
                        <a:pt x="0" y="16"/>
                        <a:pt x="1" y="11"/>
                      </a:cubicBezTo>
                      <a:close/>
                    </a:path>
                  </a:pathLst>
                </a:custGeom>
                <a:solidFill>
                  <a:schemeClr val="accent1"/>
                </a:solidFill>
                <a:ln w="9525">
                  <a:solidFill>
                    <a:schemeClr val="bg2"/>
                  </a:solidFill>
                  <a:miter lim="800000"/>
                  <a:headEnd/>
                  <a:tailEnd/>
                </a:ln>
              </p:spPr>
              <p:txBody>
                <a:bodyPr/>
                <a:lstStyle/>
                <a:p>
                  <a:endParaRPr lang="en-US"/>
                </a:p>
              </p:txBody>
            </p:sp>
            <p:sp>
              <p:nvSpPr>
                <p:cNvPr id="43234" name="Freeform 59"/>
                <p:cNvSpPr>
                  <a:spLocks/>
                </p:cNvSpPr>
                <p:nvPr/>
              </p:nvSpPr>
              <p:spPr bwMode="auto">
                <a:xfrm>
                  <a:off x="4572" y="2271"/>
                  <a:ext cx="69" cy="91"/>
                </a:xfrm>
                <a:custGeom>
                  <a:avLst/>
                  <a:gdLst>
                    <a:gd name="T0" fmla="*/ 0 w 34"/>
                    <a:gd name="T1" fmla="*/ 19 h 45"/>
                    <a:gd name="T2" fmla="*/ 5 w 34"/>
                    <a:gd name="T3" fmla="*/ 18 h 45"/>
                    <a:gd name="T4" fmla="*/ 4 w 34"/>
                    <a:gd name="T5" fmla="*/ 7 h 45"/>
                    <a:gd name="T6" fmla="*/ 6 w 34"/>
                    <a:gd name="T7" fmla="*/ 1 h 45"/>
                    <a:gd name="T8" fmla="*/ 13 w 34"/>
                    <a:gd name="T9" fmla="*/ 2 h 45"/>
                    <a:gd name="T10" fmla="*/ 18 w 34"/>
                    <a:gd name="T11" fmla="*/ 1 h 45"/>
                    <a:gd name="T12" fmla="*/ 20 w 34"/>
                    <a:gd name="T13" fmla="*/ 14 h 45"/>
                    <a:gd name="T14" fmla="*/ 13 w 34"/>
                    <a:gd name="T15" fmla="*/ 20 h 45"/>
                    <a:gd name="T16" fmla="*/ 13 w 34"/>
                    <a:gd name="T17" fmla="*/ 29 h 45"/>
                    <a:gd name="T18" fmla="*/ 17 w 34"/>
                    <a:gd name="T19" fmla="*/ 33 h 45"/>
                    <a:gd name="T20" fmla="*/ 23 w 34"/>
                    <a:gd name="T21" fmla="*/ 32 h 45"/>
                    <a:gd name="T22" fmla="*/ 33 w 34"/>
                    <a:gd name="T23" fmla="*/ 36 h 45"/>
                    <a:gd name="T24" fmla="*/ 32 w 34"/>
                    <a:gd name="T25" fmla="*/ 40 h 45"/>
                    <a:gd name="T26" fmla="*/ 30 w 34"/>
                    <a:gd name="T27" fmla="*/ 44 h 45"/>
                    <a:gd name="T28" fmla="*/ 21 w 34"/>
                    <a:gd name="T29" fmla="*/ 38 h 45"/>
                    <a:gd name="T30" fmla="*/ 12 w 34"/>
                    <a:gd name="T31" fmla="*/ 39 h 45"/>
                    <a:gd name="T32" fmla="*/ 5 w 34"/>
                    <a:gd name="T33" fmla="*/ 37 h 45"/>
                    <a:gd name="T34" fmla="*/ 7 w 34"/>
                    <a:gd name="T35" fmla="*/ 30 h 45"/>
                    <a:gd name="T36" fmla="*/ 2 w 34"/>
                    <a:gd name="T37" fmla="*/ 29 h 45"/>
                    <a:gd name="T38" fmla="*/ 0 w 34"/>
                    <a:gd name="T39" fmla="*/ 19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45"/>
                    <a:gd name="T62" fmla="*/ 34 w 34"/>
                    <a:gd name="T63" fmla="*/ 45 h 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45">
                      <a:moveTo>
                        <a:pt x="0" y="19"/>
                      </a:moveTo>
                      <a:cubicBezTo>
                        <a:pt x="0" y="16"/>
                        <a:pt x="5" y="20"/>
                        <a:pt x="5" y="18"/>
                      </a:cubicBezTo>
                      <a:cubicBezTo>
                        <a:pt x="5" y="16"/>
                        <a:pt x="4" y="10"/>
                        <a:pt x="4" y="7"/>
                      </a:cubicBezTo>
                      <a:cubicBezTo>
                        <a:pt x="4" y="5"/>
                        <a:pt x="5" y="1"/>
                        <a:pt x="6" y="1"/>
                      </a:cubicBezTo>
                      <a:cubicBezTo>
                        <a:pt x="7" y="0"/>
                        <a:pt x="12" y="2"/>
                        <a:pt x="13" y="2"/>
                      </a:cubicBezTo>
                      <a:cubicBezTo>
                        <a:pt x="15" y="2"/>
                        <a:pt x="18" y="0"/>
                        <a:pt x="18" y="1"/>
                      </a:cubicBezTo>
                      <a:cubicBezTo>
                        <a:pt x="19" y="2"/>
                        <a:pt x="21" y="13"/>
                        <a:pt x="20" y="14"/>
                      </a:cubicBezTo>
                      <a:cubicBezTo>
                        <a:pt x="19" y="16"/>
                        <a:pt x="14" y="18"/>
                        <a:pt x="13" y="20"/>
                      </a:cubicBezTo>
                      <a:cubicBezTo>
                        <a:pt x="12" y="22"/>
                        <a:pt x="13" y="27"/>
                        <a:pt x="13" y="29"/>
                      </a:cubicBezTo>
                      <a:cubicBezTo>
                        <a:pt x="13" y="31"/>
                        <a:pt x="16" y="33"/>
                        <a:pt x="17" y="33"/>
                      </a:cubicBezTo>
                      <a:cubicBezTo>
                        <a:pt x="18" y="33"/>
                        <a:pt x="22" y="31"/>
                        <a:pt x="23" y="32"/>
                      </a:cubicBezTo>
                      <a:cubicBezTo>
                        <a:pt x="25" y="33"/>
                        <a:pt x="33" y="35"/>
                        <a:pt x="33" y="36"/>
                      </a:cubicBezTo>
                      <a:cubicBezTo>
                        <a:pt x="34" y="37"/>
                        <a:pt x="32" y="39"/>
                        <a:pt x="32" y="40"/>
                      </a:cubicBezTo>
                      <a:cubicBezTo>
                        <a:pt x="32" y="41"/>
                        <a:pt x="32" y="45"/>
                        <a:pt x="30" y="44"/>
                      </a:cubicBezTo>
                      <a:cubicBezTo>
                        <a:pt x="28" y="43"/>
                        <a:pt x="23" y="38"/>
                        <a:pt x="21" y="38"/>
                      </a:cubicBezTo>
                      <a:cubicBezTo>
                        <a:pt x="20" y="39"/>
                        <a:pt x="15" y="39"/>
                        <a:pt x="12" y="39"/>
                      </a:cubicBezTo>
                      <a:cubicBezTo>
                        <a:pt x="9" y="39"/>
                        <a:pt x="5" y="38"/>
                        <a:pt x="5" y="37"/>
                      </a:cubicBezTo>
                      <a:cubicBezTo>
                        <a:pt x="4" y="35"/>
                        <a:pt x="10" y="32"/>
                        <a:pt x="7" y="30"/>
                      </a:cubicBezTo>
                      <a:cubicBezTo>
                        <a:pt x="4" y="28"/>
                        <a:pt x="2" y="31"/>
                        <a:pt x="2" y="29"/>
                      </a:cubicBezTo>
                      <a:cubicBezTo>
                        <a:pt x="1" y="27"/>
                        <a:pt x="0" y="23"/>
                        <a:pt x="0" y="19"/>
                      </a:cubicBezTo>
                      <a:close/>
                    </a:path>
                  </a:pathLst>
                </a:custGeom>
                <a:solidFill>
                  <a:schemeClr val="accent1"/>
                </a:solidFill>
                <a:ln w="9525">
                  <a:solidFill>
                    <a:schemeClr val="bg2"/>
                  </a:solidFill>
                  <a:miter lim="800000"/>
                  <a:headEnd/>
                  <a:tailEnd/>
                </a:ln>
              </p:spPr>
              <p:txBody>
                <a:bodyPr/>
                <a:lstStyle/>
                <a:p>
                  <a:endParaRPr lang="en-US"/>
                </a:p>
              </p:txBody>
            </p:sp>
            <p:sp>
              <p:nvSpPr>
                <p:cNvPr id="43235" name="Freeform 60"/>
                <p:cNvSpPr>
                  <a:spLocks/>
                </p:cNvSpPr>
                <p:nvPr/>
              </p:nvSpPr>
              <p:spPr bwMode="auto">
                <a:xfrm>
                  <a:off x="4572" y="2354"/>
                  <a:ext cx="22" cy="24"/>
                </a:xfrm>
                <a:custGeom>
                  <a:avLst/>
                  <a:gdLst>
                    <a:gd name="T0" fmla="*/ 3 w 11"/>
                    <a:gd name="T1" fmla="*/ 2 h 12"/>
                    <a:gd name="T2" fmla="*/ 10 w 11"/>
                    <a:gd name="T3" fmla="*/ 5 h 12"/>
                    <a:gd name="T4" fmla="*/ 9 w 11"/>
                    <a:gd name="T5" fmla="*/ 12 h 12"/>
                    <a:gd name="T6" fmla="*/ 3 w 11"/>
                    <a:gd name="T7" fmla="*/ 2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3" y="2"/>
                      </a:moveTo>
                      <a:cubicBezTo>
                        <a:pt x="4" y="0"/>
                        <a:pt x="10" y="4"/>
                        <a:pt x="10" y="5"/>
                      </a:cubicBezTo>
                      <a:cubicBezTo>
                        <a:pt x="9" y="5"/>
                        <a:pt x="11" y="11"/>
                        <a:pt x="9" y="12"/>
                      </a:cubicBezTo>
                      <a:cubicBezTo>
                        <a:pt x="8" y="12"/>
                        <a:pt x="0" y="4"/>
                        <a:pt x="3" y="2"/>
                      </a:cubicBezTo>
                      <a:close/>
                    </a:path>
                  </a:pathLst>
                </a:custGeom>
                <a:solidFill>
                  <a:schemeClr val="accent1"/>
                </a:solidFill>
                <a:ln w="9525">
                  <a:solidFill>
                    <a:schemeClr val="bg2"/>
                  </a:solidFill>
                  <a:miter lim="800000"/>
                  <a:headEnd/>
                  <a:tailEnd/>
                </a:ln>
              </p:spPr>
              <p:txBody>
                <a:bodyPr/>
                <a:lstStyle/>
                <a:p>
                  <a:endParaRPr lang="en-US"/>
                </a:p>
              </p:txBody>
            </p:sp>
            <p:sp>
              <p:nvSpPr>
                <p:cNvPr id="43236" name="Freeform 61"/>
                <p:cNvSpPr>
                  <a:spLocks/>
                </p:cNvSpPr>
                <p:nvPr/>
              </p:nvSpPr>
              <p:spPr bwMode="auto">
                <a:xfrm>
                  <a:off x="4527" y="2382"/>
                  <a:ext cx="45" cy="55"/>
                </a:xfrm>
                <a:custGeom>
                  <a:avLst/>
                  <a:gdLst>
                    <a:gd name="T0" fmla="*/ 8 w 22"/>
                    <a:gd name="T1" fmla="*/ 23 h 27"/>
                    <a:gd name="T2" fmla="*/ 2 w 22"/>
                    <a:gd name="T3" fmla="*/ 26 h 27"/>
                    <a:gd name="T4" fmla="*/ 6 w 22"/>
                    <a:gd name="T5" fmla="*/ 17 h 27"/>
                    <a:gd name="T6" fmla="*/ 13 w 22"/>
                    <a:gd name="T7" fmla="*/ 10 h 27"/>
                    <a:gd name="T8" fmla="*/ 17 w 22"/>
                    <a:gd name="T9" fmla="*/ 5 h 27"/>
                    <a:gd name="T10" fmla="*/ 19 w 22"/>
                    <a:gd name="T11" fmla="*/ 0 h 27"/>
                    <a:gd name="T12" fmla="*/ 22 w 22"/>
                    <a:gd name="T13" fmla="*/ 3 h 27"/>
                    <a:gd name="T14" fmla="*/ 22 w 22"/>
                    <a:gd name="T15" fmla="*/ 10 h 27"/>
                    <a:gd name="T16" fmla="*/ 15 w 22"/>
                    <a:gd name="T17" fmla="*/ 16 h 27"/>
                    <a:gd name="T18" fmla="*/ 8 w 22"/>
                    <a:gd name="T19" fmla="*/ 2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7"/>
                    <a:gd name="T32" fmla="*/ 22 w 22"/>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7">
                      <a:moveTo>
                        <a:pt x="8" y="23"/>
                      </a:moveTo>
                      <a:cubicBezTo>
                        <a:pt x="7" y="24"/>
                        <a:pt x="3" y="27"/>
                        <a:pt x="2" y="26"/>
                      </a:cubicBezTo>
                      <a:cubicBezTo>
                        <a:pt x="0" y="25"/>
                        <a:pt x="3" y="19"/>
                        <a:pt x="6" y="17"/>
                      </a:cubicBezTo>
                      <a:cubicBezTo>
                        <a:pt x="9" y="16"/>
                        <a:pt x="10" y="12"/>
                        <a:pt x="13" y="10"/>
                      </a:cubicBezTo>
                      <a:cubicBezTo>
                        <a:pt x="16" y="8"/>
                        <a:pt x="17" y="7"/>
                        <a:pt x="17" y="5"/>
                      </a:cubicBezTo>
                      <a:cubicBezTo>
                        <a:pt x="17" y="4"/>
                        <a:pt x="17" y="0"/>
                        <a:pt x="19" y="0"/>
                      </a:cubicBezTo>
                      <a:cubicBezTo>
                        <a:pt x="21" y="0"/>
                        <a:pt x="22" y="1"/>
                        <a:pt x="22" y="3"/>
                      </a:cubicBezTo>
                      <a:cubicBezTo>
                        <a:pt x="22" y="4"/>
                        <a:pt x="22" y="9"/>
                        <a:pt x="22" y="10"/>
                      </a:cubicBezTo>
                      <a:cubicBezTo>
                        <a:pt x="20" y="11"/>
                        <a:pt x="16" y="14"/>
                        <a:pt x="15" y="16"/>
                      </a:cubicBezTo>
                      <a:cubicBezTo>
                        <a:pt x="13" y="17"/>
                        <a:pt x="10" y="22"/>
                        <a:pt x="8" y="23"/>
                      </a:cubicBezTo>
                      <a:close/>
                    </a:path>
                  </a:pathLst>
                </a:custGeom>
                <a:solidFill>
                  <a:schemeClr val="accent1"/>
                </a:solidFill>
                <a:ln w="9525">
                  <a:solidFill>
                    <a:schemeClr val="bg2"/>
                  </a:solidFill>
                  <a:miter lim="800000"/>
                  <a:headEnd/>
                  <a:tailEnd/>
                </a:ln>
              </p:spPr>
              <p:txBody>
                <a:bodyPr/>
                <a:lstStyle/>
                <a:p>
                  <a:endParaRPr lang="en-US"/>
                </a:p>
              </p:txBody>
            </p:sp>
          </p:grpSp>
          <p:sp>
            <p:nvSpPr>
              <p:cNvPr id="43044" name="Freeform 62"/>
              <p:cNvSpPr>
                <a:spLocks/>
              </p:cNvSpPr>
              <p:nvPr/>
            </p:nvSpPr>
            <p:spPr bwMode="auto">
              <a:xfrm>
                <a:off x="7077911" y="3349041"/>
                <a:ext cx="105198" cy="353398"/>
              </a:xfrm>
              <a:custGeom>
                <a:avLst/>
                <a:gdLst>
                  <a:gd name="T0" fmla="*/ 2 w 55"/>
                  <a:gd name="T1" fmla="*/ 10 h 118"/>
                  <a:gd name="T2" fmla="*/ 0 w 55"/>
                  <a:gd name="T3" fmla="*/ 6 h 118"/>
                  <a:gd name="T4" fmla="*/ 4 w 55"/>
                  <a:gd name="T5" fmla="*/ 5 h 118"/>
                  <a:gd name="T6" fmla="*/ 21 w 55"/>
                  <a:gd name="T7" fmla="*/ 0 h 118"/>
                  <a:gd name="T8" fmla="*/ 26 w 55"/>
                  <a:gd name="T9" fmla="*/ 2 h 118"/>
                  <a:gd name="T10" fmla="*/ 33 w 55"/>
                  <a:gd name="T11" fmla="*/ 3 h 118"/>
                  <a:gd name="T12" fmla="*/ 32 w 55"/>
                  <a:gd name="T13" fmla="*/ 9 h 118"/>
                  <a:gd name="T14" fmla="*/ 42 w 55"/>
                  <a:gd name="T15" fmla="*/ 14 h 118"/>
                  <a:gd name="T16" fmla="*/ 37 w 55"/>
                  <a:gd name="T17" fmla="*/ 18 h 118"/>
                  <a:gd name="T18" fmla="*/ 32 w 55"/>
                  <a:gd name="T19" fmla="*/ 22 h 118"/>
                  <a:gd name="T20" fmla="*/ 26 w 55"/>
                  <a:gd name="T21" fmla="*/ 30 h 118"/>
                  <a:gd name="T22" fmla="*/ 29 w 55"/>
                  <a:gd name="T23" fmla="*/ 38 h 118"/>
                  <a:gd name="T24" fmla="*/ 33 w 55"/>
                  <a:gd name="T25" fmla="*/ 43 h 118"/>
                  <a:gd name="T26" fmla="*/ 38 w 55"/>
                  <a:gd name="T27" fmla="*/ 49 h 118"/>
                  <a:gd name="T28" fmla="*/ 48 w 55"/>
                  <a:gd name="T29" fmla="*/ 58 h 118"/>
                  <a:gd name="T30" fmla="*/ 54 w 55"/>
                  <a:gd name="T31" fmla="*/ 72 h 118"/>
                  <a:gd name="T32" fmla="*/ 54 w 55"/>
                  <a:gd name="T33" fmla="*/ 88 h 118"/>
                  <a:gd name="T34" fmla="*/ 50 w 55"/>
                  <a:gd name="T35" fmla="*/ 96 h 118"/>
                  <a:gd name="T36" fmla="*/ 35 w 55"/>
                  <a:gd name="T37" fmla="*/ 102 h 118"/>
                  <a:gd name="T38" fmla="*/ 31 w 55"/>
                  <a:gd name="T39" fmla="*/ 110 h 118"/>
                  <a:gd name="T40" fmla="*/ 24 w 55"/>
                  <a:gd name="T41" fmla="*/ 114 h 118"/>
                  <a:gd name="T42" fmla="*/ 17 w 55"/>
                  <a:gd name="T43" fmla="*/ 117 h 118"/>
                  <a:gd name="T44" fmla="*/ 18 w 55"/>
                  <a:gd name="T45" fmla="*/ 104 h 118"/>
                  <a:gd name="T46" fmla="*/ 15 w 55"/>
                  <a:gd name="T47" fmla="*/ 102 h 118"/>
                  <a:gd name="T48" fmla="*/ 20 w 55"/>
                  <a:gd name="T49" fmla="*/ 98 h 118"/>
                  <a:gd name="T50" fmla="*/ 28 w 55"/>
                  <a:gd name="T51" fmla="*/ 96 h 118"/>
                  <a:gd name="T52" fmla="*/ 29 w 55"/>
                  <a:gd name="T53" fmla="*/ 90 h 118"/>
                  <a:gd name="T54" fmla="*/ 38 w 55"/>
                  <a:gd name="T55" fmla="*/ 85 h 118"/>
                  <a:gd name="T56" fmla="*/ 38 w 55"/>
                  <a:gd name="T57" fmla="*/ 74 h 118"/>
                  <a:gd name="T58" fmla="*/ 38 w 55"/>
                  <a:gd name="T59" fmla="*/ 62 h 118"/>
                  <a:gd name="T60" fmla="*/ 32 w 55"/>
                  <a:gd name="T61" fmla="*/ 54 h 118"/>
                  <a:gd name="T62" fmla="*/ 26 w 55"/>
                  <a:gd name="T63" fmla="*/ 46 h 118"/>
                  <a:gd name="T64" fmla="*/ 18 w 55"/>
                  <a:gd name="T65" fmla="*/ 37 h 118"/>
                  <a:gd name="T66" fmla="*/ 11 w 55"/>
                  <a:gd name="T67" fmla="*/ 33 h 118"/>
                  <a:gd name="T68" fmla="*/ 13 w 55"/>
                  <a:gd name="T69" fmla="*/ 28 h 118"/>
                  <a:gd name="T70" fmla="*/ 18 w 55"/>
                  <a:gd name="T71" fmla="*/ 27 h 118"/>
                  <a:gd name="T72" fmla="*/ 20 w 55"/>
                  <a:gd name="T73" fmla="*/ 23 h 118"/>
                  <a:gd name="T74" fmla="*/ 14 w 55"/>
                  <a:gd name="T75" fmla="*/ 18 h 118"/>
                  <a:gd name="T76" fmla="*/ 10 w 55"/>
                  <a:gd name="T77" fmla="*/ 20 h 118"/>
                  <a:gd name="T78" fmla="*/ 3 w 55"/>
                  <a:gd name="T79" fmla="*/ 17 h 118"/>
                  <a:gd name="T80" fmla="*/ 2 w 55"/>
                  <a:gd name="T81" fmla="*/ 10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118"/>
                  <a:gd name="T125" fmla="*/ 55 w 55"/>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118">
                    <a:moveTo>
                      <a:pt x="2" y="10"/>
                    </a:moveTo>
                    <a:cubicBezTo>
                      <a:pt x="0" y="6"/>
                      <a:pt x="0" y="6"/>
                      <a:pt x="0" y="6"/>
                    </a:cubicBezTo>
                    <a:cubicBezTo>
                      <a:pt x="2" y="6"/>
                      <a:pt x="4" y="5"/>
                      <a:pt x="4" y="5"/>
                    </a:cubicBezTo>
                    <a:cubicBezTo>
                      <a:pt x="6" y="5"/>
                      <a:pt x="20" y="1"/>
                      <a:pt x="21" y="0"/>
                    </a:cubicBezTo>
                    <a:cubicBezTo>
                      <a:pt x="22" y="0"/>
                      <a:pt x="25" y="1"/>
                      <a:pt x="26" y="2"/>
                    </a:cubicBezTo>
                    <a:cubicBezTo>
                      <a:pt x="28" y="2"/>
                      <a:pt x="31" y="2"/>
                      <a:pt x="33" y="3"/>
                    </a:cubicBezTo>
                    <a:cubicBezTo>
                      <a:pt x="35" y="4"/>
                      <a:pt x="31" y="8"/>
                      <a:pt x="32" y="9"/>
                    </a:cubicBezTo>
                    <a:cubicBezTo>
                      <a:pt x="33" y="9"/>
                      <a:pt x="42" y="14"/>
                      <a:pt x="42" y="14"/>
                    </a:cubicBezTo>
                    <a:cubicBezTo>
                      <a:pt x="40" y="16"/>
                      <a:pt x="38" y="18"/>
                      <a:pt x="37" y="18"/>
                    </a:cubicBezTo>
                    <a:cubicBezTo>
                      <a:pt x="35" y="19"/>
                      <a:pt x="34" y="20"/>
                      <a:pt x="32" y="22"/>
                    </a:cubicBezTo>
                    <a:cubicBezTo>
                      <a:pt x="31" y="25"/>
                      <a:pt x="27" y="27"/>
                      <a:pt x="26" y="30"/>
                    </a:cubicBezTo>
                    <a:cubicBezTo>
                      <a:pt x="26" y="33"/>
                      <a:pt x="28" y="38"/>
                      <a:pt x="29" y="38"/>
                    </a:cubicBezTo>
                    <a:cubicBezTo>
                      <a:pt x="29" y="38"/>
                      <a:pt x="33" y="42"/>
                      <a:pt x="33" y="43"/>
                    </a:cubicBezTo>
                    <a:cubicBezTo>
                      <a:pt x="33" y="44"/>
                      <a:pt x="37" y="48"/>
                      <a:pt x="38" y="49"/>
                    </a:cubicBezTo>
                    <a:cubicBezTo>
                      <a:pt x="39" y="50"/>
                      <a:pt x="46" y="55"/>
                      <a:pt x="48" y="58"/>
                    </a:cubicBezTo>
                    <a:cubicBezTo>
                      <a:pt x="49" y="61"/>
                      <a:pt x="53" y="70"/>
                      <a:pt x="54" y="72"/>
                    </a:cubicBezTo>
                    <a:cubicBezTo>
                      <a:pt x="54" y="75"/>
                      <a:pt x="55" y="85"/>
                      <a:pt x="54" y="88"/>
                    </a:cubicBezTo>
                    <a:cubicBezTo>
                      <a:pt x="53" y="90"/>
                      <a:pt x="51" y="95"/>
                      <a:pt x="50" y="96"/>
                    </a:cubicBezTo>
                    <a:cubicBezTo>
                      <a:pt x="48" y="97"/>
                      <a:pt x="36" y="101"/>
                      <a:pt x="35" y="102"/>
                    </a:cubicBezTo>
                    <a:cubicBezTo>
                      <a:pt x="33" y="104"/>
                      <a:pt x="33" y="110"/>
                      <a:pt x="31" y="110"/>
                    </a:cubicBezTo>
                    <a:cubicBezTo>
                      <a:pt x="29" y="110"/>
                      <a:pt x="25" y="112"/>
                      <a:pt x="24" y="114"/>
                    </a:cubicBezTo>
                    <a:cubicBezTo>
                      <a:pt x="23" y="116"/>
                      <a:pt x="18" y="118"/>
                      <a:pt x="17" y="117"/>
                    </a:cubicBezTo>
                    <a:cubicBezTo>
                      <a:pt x="15" y="116"/>
                      <a:pt x="19" y="105"/>
                      <a:pt x="18" y="104"/>
                    </a:cubicBezTo>
                    <a:cubicBezTo>
                      <a:pt x="17" y="104"/>
                      <a:pt x="16" y="103"/>
                      <a:pt x="15" y="102"/>
                    </a:cubicBezTo>
                    <a:cubicBezTo>
                      <a:pt x="20" y="98"/>
                      <a:pt x="20" y="98"/>
                      <a:pt x="20" y="98"/>
                    </a:cubicBezTo>
                    <a:cubicBezTo>
                      <a:pt x="22" y="97"/>
                      <a:pt x="27" y="98"/>
                      <a:pt x="28" y="96"/>
                    </a:cubicBezTo>
                    <a:cubicBezTo>
                      <a:pt x="30" y="95"/>
                      <a:pt x="27" y="90"/>
                      <a:pt x="29" y="90"/>
                    </a:cubicBezTo>
                    <a:cubicBezTo>
                      <a:pt x="31" y="90"/>
                      <a:pt x="36" y="87"/>
                      <a:pt x="38" y="85"/>
                    </a:cubicBezTo>
                    <a:cubicBezTo>
                      <a:pt x="40" y="83"/>
                      <a:pt x="37" y="75"/>
                      <a:pt x="38" y="74"/>
                    </a:cubicBezTo>
                    <a:cubicBezTo>
                      <a:pt x="39" y="72"/>
                      <a:pt x="39" y="65"/>
                      <a:pt x="38" y="62"/>
                    </a:cubicBezTo>
                    <a:cubicBezTo>
                      <a:pt x="37" y="60"/>
                      <a:pt x="33" y="56"/>
                      <a:pt x="32" y="54"/>
                    </a:cubicBezTo>
                    <a:cubicBezTo>
                      <a:pt x="31" y="53"/>
                      <a:pt x="27" y="49"/>
                      <a:pt x="26" y="46"/>
                    </a:cubicBezTo>
                    <a:cubicBezTo>
                      <a:pt x="24" y="44"/>
                      <a:pt x="21" y="38"/>
                      <a:pt x="18" y="37"/>
                    </a:cubicBezTo>
                    <a:cubicBezTo>
                      <a:pt x="16" y="36"/>
                      <a:pt x="12" y="33"/>
                      <a:pt x="11" y="33"/>
                    </a:cubicBezTo>
                    <a:cubicBezTo>
                      <a:pt x="10" y="32"/>
                      <a:pt x="13" y="28"/>
                      <a:pt x="13" y="28"/>
                    </a:cubicBezTo>
                    <a:cubicBezTo>
                      <a:pt x="13" y="28"/>
                      <a:pt x="18" y="29"/>
                      <a:pt x="18" y="27"/>
                    </a:cubicBezTo>
                    <a:cubicBezTo>
                      <a:pt x="19" y="26"/>
                      <a:pt x="20" y="23"/>
                      <a:pt x="20" y="23"/>
                    </a:cubicBezTo>
                    <a:cubicBezTo>
                      <a:pt x="20" y="23"/>
                      <a:pt x="16" y="19"/>
                      <a:pt x="14" y="18"/>
                    </a:cubicBezTo>
                    <a:cubicBezTo>
                      <a:pt x="12" y="17"/>
                      <a:pt x="11" y="19"/>
                      <a:pt x="10" y="20"/>
                    </a:cubicBezTo>
                    <a:cubicBezTo>
                      <a:pt x="8" y="21"/>
                      <a:pt x="4" y="20"/>
                      <a:pt x="3" y="17"/>
                    </a:cubicBezTo>
                    <a:cubicBezTo>
                      <a:pt x="3" y="15"/>
                      <a:pt x="4" y="11"/>
                      <a:pt x="2" y="10"/>
                    </a:cubicBezTo>
                    <a:close/>
                  </a:path>
                </a:pathLst>
              </a:custGeom>
              <a:solidFill>
                <a:schemeClr val="accent1"/>
              </a:solidFill>
              <a:ln w="9525">
                <a:solidFill>
                  <a:schemeClr val="bg2"/>
                </a:solidFill>
                <a:miter lim="800000"/>
                <a:headEnd/>
                <a:tailEnd/>
              </a:ln>
            </p:spPr>
            <p:txBody>
              <a:bodyPr/>
              <a:lstStyle/>
              <a:p>
                <a:endParaRPr lang="en-US"/>
              </a:p>
            </p:txBody>
          </p:sp>
          <p:grpSp>
            <p:nvGrpSpPr>
              <p:cNvPr id="43045" name="Group 63"/>
              <p:cNvGrpSpPr>
                <a:grpSpLocks/>
              </p:cNvGrpSpPr>
              <p:nvPr/>
            </p:nvGrpSpPr>
            <p:grpSpPr bwMode="auto">
              <a:xfrm>
                <a:off x="7043483" y="3723227"/>
                <a:ext cx="283079" cy="154426"/>
                <a:chOff x="4268" y="2449"/>
                <a:chExt cx="296" cy="103"/>
              </a:xfrm>
            </p:grpSpPr>
            <p:sp>
              <p:nvSpPr>
                <p:cNvPr id="43228" name="Freeform 64"/>
                <p:cNvSpPr>
                  <a:spLocks/>
                </p:cNvSpPr>
                <p:nvPr/>
              </p:nvSpPr>
              <p:spPr bwMode="auto">
                <a:xfrm>
                  <a:off x="4412" y="2449"/>
                  <a:ext cx="152" cy="103"/>
                </a:xfrm>
                <a:custGeom>
                  <a:avLst/>
                  <a:gdLst>
                    <a:gd name="T0" fmla="*/ 3 w 75"/>
                    <a:gd name="T1" fmla="*/ 47 h 51"/>
                    <a:gd name="T2" fmla="*/ 0 w 75"/>
                    <a:gd name="T3" fmla="*/ 40 h 51"/>
                    <a:gd name="T4" fmla="*/ 11 w 75"/>
                    <a:gd name="T5" fmla="*/ 44 h 51"/>
                    <a:gd name="T6" fmla="*/ 14 w 75"/>
                    <a:gd name="T7" fmla="*/ 35 h 51"/>
                    <a:gd name="T8" fmla="*/ 25 w 75"/>
                    <a:gd name="T9" fmla="*/ 32 h 51"/>
                    <a:gd name="T10" fmla="*/ 31 w 75"/>
                    <a:gd name="T11" fmla="*/ 27 h 51"/>
                    <a:gd name="T12" fmla="*/ 35 w 75"/>
                    <a:gd name="T13" fmla="*/ 20 h 51"/>
                    <a:gd name="T14" fmla="*/ 47 w 75"/>
                    <a:gd name="T15" fmla="*/ 14 h 51"/>
                    <a:gd name="T16" fmla="*/ 55 w 75"/>
                    <a:gd name="T17" fmla="*/ 2 h 51"/>
                    <a:gd name="T18" fmla="*/ 59 w 75"/>
                    <a:gd name="T19" fmla="*/ 0 h 51"/>
                    <a:gd name="T20" fmla="*/ 60 w 75"/>
                    <a:gd name="T21" fmla="*/ 2 h 51"/>
                    <a:gd name="T22" fmla="*/ 61 w 75"/>
                    <a:gd name="T23" fmla="*/ 9 h 51"/>
                    <a:gd name="T24" fmla="*/ 69 w 75"/>
                    <a:gd name="T25" fmla="*/ 12 h 51"/>
                    <a:gd name="T26" fmla="*/ 75 w 75"/>
                    <a:gd name="T27" fmla="*/ 15 h 51"/>
                    <a:gd name="T28" fmla="*/ 71 w 75"/>
                    <a:gd name="T29" fmla="*/ 22 h 51"/>
                    <a:gd name="T30" fmla="*/ 64 w 75"/>
                    <a:gd name="T31" fmla="*/ 24 h 51"/>
                    <a:gd name="T32" fmla="*/ 64 w 75"/>
                    <a:gd name="T33" fmla="*/ 25 h 51"/>
                    <a:gd name="T34" fmla="*/ 59 w 75"/>
                    <a:gd name="T35" fmla="*/ 22 h 51"/>
                    <a:gd name="T36" fmla="*/ 48 w 75"/>
                    <a:gd name="T37" fmla="*/ 23 h 51"/>
                    <a:gd name="T38" fmla="*/ 44 w 75"/>
                    <a:gd name="T39" fmla="*/ 35 h 51"/>
                    <a:gd name="T40" fmla="*/ 36 w 75"/>
                    <a:gd name="T41" fmla="*/ 45 h 51"/>
                    <a:gd name="T42" fmla="*/ 25 w 75"/>
                    <a:gd name="T43" fmla="*/ 44 h 51"/>
                    <a:gd name="T44" fmla="*/ 21 w 75"/>
                    <a:gd name="T45" fmla="*/ 49 h 51"/>
                    <a:gd name="T46" fmla="*/ 9 w 75"/>
                    <a:gd name="T47" fmla="*/ 51 h 51"/>
                    <a:gd name="T48" fmla="*/ 3 w 75"/>
                    <a:gd name="T49" fmla="*/ 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51"/>
                    <a:gd name="T77" fmla="*/ 75 w 75"/>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51">
                      <a:moveTo>
                        <a:pt x="3" y="47"/>
                      </a:moveTo>
                      <a:cubicBezTo>
                        <a:pt x="0" y="40"/>
                        <a:pt x="0" y="40"/>
                        <a:pt x="0" y="40"/>
                      </a:cubicBezTo>
                      <a:cubicBezTo>
                        <a:pt x="3" y="38"/>
                        <a:pt x="10" y="44"/>
                        <a:pt x="11" y="44"/>
                      </a:cubicBezTo>
                      <a:cubicBezTo>
                        <a:pt x="12" y="44"/>
                        <a:pt x="13" y="36"/>
                        <a:pt x="14" y="35"/>
                      </a:cubicBezTo>
                      <a:cubicBezTo>
                        <a:pt x="15" y="33"/>
                        <a:pt x="23" y="32"/>
                        <a:pt x="25" y="32"/>
                      </a:cubicBezTo>
                      <a:cubicBezTo>
                        <a:pt x="27" y="32"/>
                        <a:pt x="29" y="29"/>
                        <a:pt x="31" y="27"/>
                      </a:cubicBezTo>
                      <a:cubicBezTo>
                        <a:pt x="33" y="25"/>
                        <a:pt x="33" y="20"/>
                        <a:pt x="35" y="20"/>
                      </a:cubicBezTo>
                      <a:cubicBezTo>
                        <a:pt x="39" y="20"/>
                        <a:pt x="45" y="15"/>
                        <a:pt x="47" y="14"/>
                      </a:cubicBezTo>
                      <a:cubicBezTo>
                        <a:pt x="49" y="13"/>
                        <a:pt x="54" y="3"/>
                        <a:pt x="55" y="2"/>
                      </a:cubicBezTo>
                      <a:cubicBezTo>
                        <a:pt x="56" y="1"/>
                        <a:pt x="57" y="0"/>
                        <a:pt x="59" y="0"/>
                      </a:cubicBezTo>
                      <a:cubicBezTo>
                        <a:pt x="61" y="0"/>
                        <a:pt x="60" y="2"/>
                        <a:pt x="60" y="2"/>
                      </a:cubicBezTo>
                      <a:cubicBezTo>
                        <a:pt x="60" y="2"/>
                        <a:pt x="61" y="8"/>
                        <a:pt x="61" y="9"/>
                      </a:cubicBezTo>
                      <a:cubicBezTo>
                        <a:pt x="61" y="11"/>
                        <a:pt x="67" y="11"/>
                        <a:pt x="69" y="12"/>
                      </a:cubicBezTo>
                      <a:cubicBezTo>
                        <a:pt x="70" y="13"/>
                        <a:pt x="74" y="13"/>
                        <a:pt x="75" y="15"/>
                      </a:cubicBezTo>
                      <a:cubicBezTo>
                        <a:pt x="75" y="17"/>
                        <a:pt x="73" y="21"/>
                        <a:pt x="71" y="22"/>
                      </a:cubicBezTo>
                      <a:cubicBezTo>
                        <a:pt x="71" y="22"/>
                        <a:pt x="64" y="24"/>
                        <a:pt x="64" y="24"/>
                      </a:cubicBezTo>
                      <a:cubicBezTo>
                        <a:pt x="64" y="24"/>
                        <a:pt x="64" y="25"/>
                        <a:pt x="64" y="25"/>
                      </a:cubicBezTo>
                      <a:cubicBezTo>
                        <a:pt x="59" y="22"/>
                        <a:pt x="59" y="22"/>
                        <a:pt x="59" y="22"/>
                      </a:cubicBezTo>
                      <a:cubicBezTo>
                        <a:pt x="56" y="22"/>
                        <a:pt x="50" y="22"/>
                        <a:pt x="48" y="23"/>
                      </a:cubicBezTo>
                      <a:cubicBezTo>
                        <a:pt x="46" y="24"/>
                        <a:pt x="44" y="32"/>
                        <a:pt x="44" y="35"/>
                      </a:cubicBezTo>
                      <a:cubicBezTo>
                        <a:pt x="44" y="37"/>
                        <a:pt x="38" y="45"/>
                        <a:pt x="36" y="45"/>
                      </a:cubicBezTo>
                      <a:cubicBezTo>
                        <a:pt x="33" y="46"/>
                        <a:pt x="28" y="44"/>
                        <a:pt x="25" y="44"/>
                      </a:cubicBezTo>
                      <a:cubicBezTo>
                        <a:pt x="22" y="43"/>
                        <a:pt x="22" y="47"/>
                        <a:pt x="21" y="49"/>
                      </a:cubicBezTo>
                      <a:cubicBezTo>
                        <a:pt x="21" y="50"/>
                        <a:pt x="11" y="51"/>
                        <a:pt x="9" y="51"/>
                      </a:cubicBezTo>
                      <a:cubicBezTo>
                        <a:pt x="6" y="51"/>
                        <a:pt x="4" y="49"/>
                        <a:pt x="3" y="47"/>
                      </a:cubicBezTo>
                      <a:close/>
                    </a:path>
                  </a:pathLst>
                </a:custGeom>
                <a:solidFill>
                  <a:schemeClr val="accent1"/>
                </a:solidFill>
                <a:ln w="9525">
                  <a:solidFill>
                    <a:schemeClr val="bg2"/>
                  </a:solidFill>
                  <a:miter lim="800000"/>
                  <a:headEnd/>
                  <a:tailEnd/>
                </a:ln>
              </p:spPr>
              <p:txBody>
                <a:bodyPr/>
                <a:lstStyle/>
                <a:p>
                  <a:endParaRPr lang="en-US"/>
                </a:p>
              </p:txBody>
            </p:sp>
            <p:sp>
              <p:nvSpPr>
                <p:cNvPr id="43229" name="Freeform 65"/>
                <p:cNvSpPr>
                  <a:spLocks/>
                </p:cNvSpPr>
                <p:nvPr/>
              </p:nvSpPr>
              <p:spPr bwMode="auto">
                <a:xfrm>
                  <a:off x="4268" y="2463"/>
                  <a:ext cx="67" cy="81"/>
                </a:xfrm>
                <a:custGeom>
                  <a:avLst/>
                  <a:gdLst>
                    <a:gd name="T0" fmla="*/ 6 w 33"/>
                    <a:gd name="T1" fmla="*/ 20 h 40"/>
                    <a:gd name="T2" fmla="*/ 0 w 33"/>
                    <a:gd name="T3" fmla="*/ 0 h 40"/>
                    <a:gd name="T4" fmla="*/ 6 w 33"/>
                    <a:gd name="T5" fmla="*/ 0 h 40"/>
                    <a:gd name="T6" fmla="*/ 9 w 33"/>
                    <a:gd name="T7" fmla="*/ 5 h 40"/>
                    <a:gd name="T8" fmla="*/ 16 w 33"/>
                    <a:gd name="T9" fmla="*/ 0 h 40"/>
                    <a:gd name="T10" fmla="*/ 21 w 33"/>
                    <a:gd name="T11" fmla="*/ 4 h 40"/>
                    <a:gd name="T12" fmla="*/ 26 w 33"/>
                    <a:gd name="T13" fmla="*/ 12 h 40"/>
                    <a:gd name="T14" fmla="*/ 26 w 33"/>
                    <a:gd name="T15" fmla="*/ 24 h 40"/>
                    <a:gd name="T16" fmla="*/ 32 w 33"/>
                    <a:gd name="T17" fmla="*/ 34 h 40"/>
                    <a:gd name="T18" fmla="*/ 32 w 33"/>
                    <a:gd name="T19" fmla="*/ 39 h 40"/>
                    <a:gd name="T20" fmla="*/ 25 w 33"/>
                    <a:gd name="T21" fmla="*/ 38 h 40"/>
                    <a:gd name="T22" fmla="*/ 9 w 33"/>
                    <a:gd name="T23" fmla="*/ 27 h 40"/>
                    <a:gd name="T24" fmla="*/ 6 w 33"/>
                    <a:gd name="T25" fmla="*/ 2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40"/>
                    <a:gd name="T41" fmla="*/ 33 w 33"/>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40">
                      <a:moveTo>
                        <a:pt x="6" y="20"/>
                      </a:moveTo>
                      <a:cubicBezTo>
                        <a:pt x="4" y="17"/>
                        <a:pt x="2" y="3"/>
                        <a:pt x="0" y="0"/>
                      </a:cubicBezTo>
                      <a:cubicBezTo>
                        <a:pt x="6" y="0"/>
                        <a:pt x="6" y="0"/>
                        <a:pt x="6" y="0"/>
                      </a:cubicBezTo>
                      <a:cubicBezTo>
                        <a:pt x="6" y="0"/>
                        <a:pt x="7" y="5"/>
                        <a:pt x="9" y="5"/>
                      </a:cubicBezTo>
                      <a:cubicBezTo>
                        <a:pt x="10" y="5"/>
                        <a:pt x="16" y="0"/>
                        <a:pt x="16" y="0"/>
                      </a:cubicBezTo>
                      <a:cubicBezTo>
                        <a:pt x="18" y="1"/>
                        <a:pt x="20" y="3"/>
                        <a:pt x="21" y="4"/>
                      </a:cubicBezTo>
                      <a:cubicBezTo>
                        <a:pt x="23" y="6"/>
                        <a:pt x="26" y="9"/>
                        <a:pt x="26" y="12"/>
                      </a:cubicBezTo>
                      <a:cubicBezTo>
                        <a:pt x="26" y="15"/>
                        <a:pt x="25" y="21"/>
                        <a:pt x="26" y="24"/>
                      </a:cubicBezTo>
                      <a:cubicBezTo>
                        <a:pt x="26" y="28"/>
                        <a:pt x="31" y="33"/>
                        <a:pt x="32" y="34"/>
                      </a:cubicBezTo>
                      <a:cubicBezTo>
                        <a:pt x="32" y="36"/>
                        <a:pt x="33" y="38"/>
                        <a:pt x="32" y="39"/>
                      </a:cubicBezTo>
                      <a:cubicBezTo>
                        <a:pt x="30" y="40"/>
                        <a:pt x="27" y="38"/>
                        <a:pt x="25" y="38"/>
                      </a:cubicBezTo>
                      <a:cubicBezTo>
                        <a:pt x="23" y="37"/>
                        <a:pt x="12" y="29"/>
                        <a:pt x="9" y="27"/>
                      </a:cubicBezTo>
                      <a:cubicBezTo>
                        <a:pt x="7" y="24"/>
                        <a:pt x="9" y="23"/>
                        <a:pt x="6" y="20"/>
                      </a:cubicBezTo>
                      <a:close/>
                    </a:path>
                  </a:pathLst>
                </a:custGeom>
                <a:solidFill>
                  <a:schemeClr val="accent1"/>
                </a:solidFill>
                <a:ln w="9525">
                  <a:solidFill>
                    <a:schemeClr val="bg2"/>
                  </a:solidFill>
                  <a:miter lim="800000"/>
                  <a:headEnd/>
                  <a:tailEnd/>
                </a:ln>
              </p:spPr>
              <p:txBody>
                <a:bodyPr/>
                <a:lstStyle/>
                <a:p>
                  <a:endParaRPr lang="en-US"/>
                </a:p>
              </p:txBody>
            </p:sp>
          </p:grpSp>
          <p:sp>
            <p:nvSpPr>
              <p:cNvPr id="43046" name="Freeform 66"/>
              <p:cNvSpPr>
                <a:spLocks/>
              </p:cNvSpPr>
              <p:nvPr/>
            </p:nvSpPr>
            <p:spPr bwMode="auto">
              <a:xfrm>
                <a:off x="7043483" y="3366860"/>
                <a:ext cx="110937" cy="288064"/>
              </a:xfrm>
              <a:custGeom>
                <a:avLst/>
                <a:gdLst>
                  <a:gd name="T0" fmla="*/ 2 w 57"/>
                  <a:gd name="T1" fmla="*/ 18 h 96"/>
                  <a:gd name="T2" fmla="*/ 0 w 57"/>
                  <a:gd name="T3" fmla="*/ 17 h 96"/>
                  <a:gd name="T4" fmla="*/ 0 w 57"/>
                  <a:gd name="T5" fmla="*/ 17 h 96"/>
                  <a:gd name="T6" fmla="*/ 2 w 57"/>
                  <a:gd name="T7" fmla="*/ 12 h 96"/>
                  <a:gd name="T8" fmla="*/ 6 w 57"/>
                  <a:gd name="T9" fmla="*/ 9 h 96"/>
                  <a:gd name="T10" fmla="*/ 8 w 57"/>
                  <a:gd name="T11" fmla="*/ 8 h 96"/>
                  <a:gd name="T12" fmla="*/ 11 w 57"/>
                  <a:gd name="T13" fmla="*/ 10 h 96"/>
                  <a:gd name="T14" fmla="*/ 12 w 57"/>
                  <a:gd name="T15" fmla="*/ 1 h 96"/>
                  <a:gd name="T16" fmla="*/ 17 w 57"/>
                  <a:gd name="T17" fmla="*/ 0 h 96"/>
                  <a:gd name="T18" fmla="*/ 19 w 57"/>
                  <a:gd name="T19" fmla="*/ 4 h 96"/>
                  <a:gd name="T20" fmla="*/ 20 w 57"/>
                  <a:gd name="T21" fmla="*/ 11 h 96"/>
                  <a:gd name="T22" fmla="*/ 27 w 57"/>
                  <a:gd name="T23" fmla="*/ 14 h 96"/>
                  <a:gd name="T24" fmla="*/ 31 w 57"/>
                  <a:gd name="T25" fmla="*/ 12 h 96"/>
                  <a:gd name="T26" fmla="*/ 37 w 57"/>
                  <a:gd name="T27" fmla="*/ 17 h 96"/>
                  <a:gd name="T28" fmla="*/ 35 w 57"/>
                  <a:gd name="T29" fmla="*/ 21 h 96"/>
                  <a:gd name="T30" fmla="*/ 30 w 57"/>
                  <a:gd name="T31" fmla="*/ 22 h 96"/>
                  <a:gd name="T32" fmla="*/ 28 w 57"/>
                  <a:gd name="T33" fmla="*/ 27 h 96"/>
                  <a:gd name="T34" fmla="*/ 35 w 57"/>
                  <a:gd name="T35" fmla="*/ 31 h 96"/>
                  <a:gd name="T36" fmla="*/ 43 w 57"/>
                  <a:gd name="T37" fmla="*/ 40 h 96"/>
                  <a:gd name="T38" fmla="*/ 49 w 57"/>
                  <a:gd name="T39" fmla="*/ 48 h 96"/>
                  <a:gd name="T40" fmla="*/ 55 w 57"/>
                  <a:gd name="T41" fmla="*/ 56 h 96"/>
                  <a:gd name="T42" fmla="*/ 55 w 57"/>
                  <a:gd name="T43" fmla="*/ 68 h 96"/>
                  <a:gd name="T44" fmla="*/ 55 w 57"/>
                  <a:gd name="T45" fmla="*/ 79 h 96"/>
                  <a:gd name="T46" fmla="*/ 46 w 57"/>
                  <a:gd name="T47" fmla="*/ 84 h 96"/>
                  <a:gd name="T48" fmla="*/ 45 w 57"/>
                  <a:gd name="T49" fmla="*/ 90 h 96"/>
                  <a:gd name="T50" fmla="*/ 37 w 57"/>
                  <a:gd name="T51" fmla="*/ 92 h 96"/>
                  <a:gd name="T52" fmla="*/ 32 w 57"/>
                  <a:gd name="T53" fmla="*/ 96 h 96"/>
                  <a:gd name="T54" fmla="*/ 28 w 57"/>
                  <a:gd name="T55" fmla="*/ 95 h 96"/>
                  <a:gd name="T56" fmla="*/ 21 w 57"/>
                  <a:gd name="T57" fmla="*/ 92 h 96"/>
                  <a:gd name="T58" fmla="*/ 18 w 57"/>
                  <a:gd name="T59" fmla="*/ 84 h 96"/>
                  <a:gd name="T60" fmla="*/ 21 w 57"/>
                  <a:gd name="T61" fmla="*/ 81 h 96"/>
                  <a:gd name="T62" fmla="*/ 17 w 57"/>
                  <a:gd name="T63" fmla="*/ 72 h 96"/>
                  <a:gd name="T64" fmla="*/ 25 w 57"/>
                  <a:gd name="T65" fmla="*/ 65 h 96"/>
                  <a:gd name="T66" fmla="*/ 38 w 57"/>
                  <a:gd name="T67" fmla="*/ 65 h 96"/>
                  <a:gd name="T68" fmla="*/ 40 w 57"/>
                  <a:gd name="T69" fmla="*/ 55 h 96"/>
                  <a:gd name="T70" fmla="*/ 35 w 57"/>
                  <a:gd name="T71" fmla="*/ 49 h 96"/>
                  <a:gd name="T72" fmla="*/ 34 w 57"/>
                  <a:gd name="T73" fmla="*/ 40 h 96"/>
                  <a:gd name="T74" fmla="*/ 25 w 57"/>
                  <a:gd name="T75" fmla="*/ 33 h 96"/>
                  <a:gd name="T76" fmla="*/ 20 w 57"/>
                  <a:gd name="T77" fmla="*/ 37 h 96"/>
                  <a:gd name="T78" fmla="*/ 12 w 57"/>
                  <a:gd name="T79" fmla="*/ 37 h 96"/>
                  <a:gd name="T80" fmla="*/ 6 w 57"/>
                  <a:gd name="T81" fmla="*/ 41 h 96"/>
                  <a:gd name="T82" fmla="*/ 8 w 57"/>
                  <a:gd name="T83" fmla="*/ 28 h 96"/>
                  <a:gd name="T84" fmla="*/ 5 w 57"/>
                  <a:gd name="T85" fmla="*/ 24 h 96"/>
                  <a:gd name="T86" fmla="*/ 1 w 57"/>
                  <a:gd name="T87" fmla="*/ 24 h 96"/>
                  <a:gd name="T88" fmla="*/ 2 w 57"/>
                  <a:gd name="T89" fmla="*/ 18 h 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96"/>
                  <a:gd name="T137" fmla="*/ 57 w 57"/>
                  <a:gd name="T138" fmla="*/ 96 h 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96">
                    <a:moveTo>
                      <a:pt x="2" y="18"/>
                    </a:moveTo>
                    <a:cubicBezTo>
                      <a:pt x="1" y="18"/>
                      <a:pt x="0" y="17"/>
                      <a:pt x="0" y="17"/>
                    </a:cubicBezTo>
                    <a:cubicBezTo>
                      <a:pt x="0" y="17"/>
                      <a:pt x="0" y="17"/>
                      <a:pt x="0" y="17"/>
                    </a:cubicBezTo>
                    <a:cubicBezTo>
                      <a:pt x="2" y="12"/>
                      <a:pt x="2" y="12"/>
                      <a:pt x="2" y="12"/>
                    </a:cubicBezTo>
                    <a:cubicBezTo>
                      <a:pt x="3" y="11"/>
                      <a:pt x="5" y="10"/>
                      <a:pt x="6" y="9"/>
                    </a:cubicBezTo>
                    <a:cubicBezTo>
                      <a:pt x="7" y="8"/>
                      <a:pt x="7" y="8"/>
                      <a:pt x="8" y="8"/>
                    </a:cubicBezTo>
                    <a:cubicBezTo>
                      <a:pt x="9" y="8"/>
                      <a:pt x="10" y="10"/>
                      <a:pt x="11" y="10"/>
                    </a:cubicBezTo>
                    <a:cubicBezTo>
                      <a:pt x="12" y="9"/>
                      <a:pt x="11" y="1"/>
                      <a:pt x="12" y="1"/>
                    </a:cubicBezTo>
                    <a:cubicBezTo>
                      <a:pt x="13" y="0"/>
                      <a:pt x="15" y="0"/>
                      <a:pt x="17" y="0"/>
                    </a:cubicBezTo>
                    <a:cubicBezTo>
                      <a:pt x="19" y="4"/>
                      <a:pt x="19" y="4"/>
                      <a:pt x="19" y="4"/>
                    </a:cubicBezTo>
                    <a:cubicBezTo>
                      <a:pt x="21" y="5"/>
                      <a:pt x="20" y="9"/>
                      <a:pt x="20" y="11"/>
                    </a:cubicBezTo>
                    <a:cubicBezTo>
                      <a:pt x="21" y="14"/>
                      <a:pt x="25" y="15"/>
                      <a:pt x="27" y="14"/>
                    </a:cubicBezTo>
                    <a:cubicBezTo>
                      <a:pt x="28" y="13"/>
                      <a:pt x="29" y="11"/>
                      <a:pt x="31" y="12"/>
                    </a:cubicBezTo>
                    <a:cubicBezTo>
                      <a:pt x="33" y="13"/>
                      <a:pt x="37" y="17"/>
                      <a:pt x="37" y="17"/>
                    </a:cubicBezTo>
                    <a:cubicBezTo>
                      <a:pt x="37" y="17"/>
                      <a:pt x="36" y="20"/>
                      <a:pt x="35" y="21"/>
                    </a:cubicBezTo>
                    <a:cubicBezTo>
                      <a:pt x="35" y="23"/>
                      <a:pt x="30" y="22"/>
                      <a:pt x="30" y="22"/>
                    </a:cubicBezTo>
                    <a:cubicBezTo>
                      <a:pt x="30" y="22"/>
                      <a:pt x="27" y="26"/>
                      <a:pt x="28" y="27"/>
                    </a:cubicBezTo>
                    <a:cubicBezTo>
                      <a:pt x="29" y="27"/>
                      <a:pt x="33" y="30"/>
                      <a:pt x="35" y="31"/>
                    </a:cubicBezTo>
                    <a:cubicBezTo>
                      <a:pt x="38" y="32"/>
                      <a:pt x="41" y="38"/>
                      <a:pt x="43" y="40"/>
                    </a:cubicBezTo>
                    <a:cubicBezTo>
                      <a:pt x="44" y="43"/>
                      <a:pt x="48" y="47"/>
                      <a:pt x="49" y="48"/>
                    </a:cubicBezTo>
                    <a:cubicBezTo>
                      <a:pt x="50" y="50"/>
                      <a:pt x="54" y="54"/>
                      <a:pt x="55" y="56"/>
                    </a:cubicBezTo>
                    <a:cubicBezTo>
                      <a:pt x="56" y="59"/>
                      <a:pt x="56" y="66"/>
                      <a:pt x="55" y="68"/>
                    </a:cubicBezTo>
                    <a:cubicBezTo>
                      <a:pt x="54" y="69"/>
                      <a:pt x="57" y="77"/>
                      <a:pt x="55" y="79"/>
                    </a:cubicBezTo>
                    <a:cubicBezTo>
                      <a:pt x="53" y="81"/>
                      <a:pt x="48" y="84"/>
                      <a:pt x="46" y="84"/>
                    </a:cubicBezTo>
                    <a:cubicBezTo>
                      <a:pt x="44" y="84"/>
                      <a:pt x="47" y="89"/>
                      <a:pt x="45" y="90"/>
                    </a:cubicBezTo>
                    <a:cubicBezTo>
                      <a:pt x="44" y="92"/>
                      <a:pt x="39" y="91"/>
                      <a:pt x="37" y="92"/>
                    </a:cubicBezTo>
                    <a:cubicBezTo>
                      <a:pt x="32" y="96"/>
                      <a:pt x="32" y="96"/>
                      <a:pt x="32" y="96"/>
                    </a:cubicBezTo>
                    <a:cubicBezTo>
                      <a:pt x="31" y="96"/>
                      <a:pt x="29" y="95"/>
                      <a:pt x="28" y="95"/>
                    </a:cubicBezTo>
                    <a:cubicBezTo>
                      <a:pt x="26" y="95"/>
                      <a:pt x="21" y="94"/>
                      <a:pt x="21" y="92"/>
                    </a:cubicBezTo>
                    <a:cubicBezTo>
                      <a:pt x="21" y="90"/>
                      <a:pt x="20" y="86"/>
                      <a:pt x="18" y="84"/>
                    </a:cubicBezTo>
                    <a:cubicBezTo>
                      <a:pt x="21" y="81"/>
                      <a:pt x="21" y="81"/>
                      <a:pt x="21" y="81"/>
                    </a:cubicBezTo>
                    <a:cubicBezTo>
                      <a:pt x="21" y="81"/>
                      <a:pt x="16" y="73"/>
                      <a:pt x="17" y="72"/>
                    </a:cubicBezTo>
                    <a:cubicBezTo>
                      <a:pt x="18" y="70"/>
                      <a:pt x="23" y="66"/>
                      <a:pt x="25" y="65"/>
                    </a:cubicBezTo>
                    <a:cubicBezTo>
                      <a:pt x="27" y="65"/>
                      <a:pt x="35" y="66"/>
                      <a:pt x="38" y="65"/>
                    </a:cubicBezTo>
                    <a:cubicBezTo>
                      <a:pt x="40" y="64"/>
                      <a:pt x="40" y="59"/>
                      <a:pt x="40" y="55"/>
                    </a:cubicBezTo>
                    <a:cubicBezTo>
                      <a:pt x="40" y="52"/>
                      <a:pt x="37" y="52"/>
                      <a:pt x="35" y="49"/>
                    </a:cubicBezTo>
                    <a:cubicBezTo>
                      <a:pt x="34" y="46"/>
                      <a:pt x="35" y="41"/>
                      <a:pt x="34" y="40"/>
                    </a:cubicBezTo>
                    <a:cubicBezTo>
                      <a:pt x="32" y="38"/>
                      <a:pt x="27" y="33"/>
                      <a:pt x="25" y="33"/>
                    </a:cubicBezTo>
                    <a:cubicBezTo>
                      <a:pt x="23" y="33"/>
                      <a:pt x="22" y="37"/>
                      <a:pt x="20" y="37"/>
                    </a:cubicBezTo>
                    <a:cubicBezTo>
                      <a:pt x="17" y="37"/>
                      <a:pt x="14" y="36"/>
                      <a:pt x="12" y="37"/>
                    </a:cubicBezTo>
                    <a:cubicBezTo>
                      <a:pt x="11" y="38"/>
                      <a:pt x="6" y="43"/>
                      <a:pt x="6" y="41"/>
                    </a:cubicBezTo>
                    <a:cubicBezTo>
                      <a:pt x="5" y="39"/>
                      <a:pt x="9" y="30"/>
                      <a:pt x="8" y="28"/>
                    </a:cubicBezTo>
                    <a:cubicBezTo>
                      <a:pt x="8" y="25"/>
                      <a:pt x="8" y="23"/>
                      <a:pt x="5" y="24"/>
                    </a:cubicBezTo>
                    <a:cubicBezTo>
                      <a:pt x="2" y="25"/>
                      <a:pt x="0" y="26"/>
                      <a:pt x="1" y="24"/>
                    </a:cubicBezTo>
                    <a:cubicBezTo>
                      <a:pt x="1" y="22"/>
                      <a:pt x="3" y="18"/>
                      <a:pt x="2" y="18"/>
                    </a:cubicBezTo>
                    <a:close/>
                  </a:path>
                </a:pathLst>
              </a:custGeom>
              <a:solidFill>
                <a:schemeClr val="accent1"/>
              </a:solidFill>
              <a:ln w="9525">
                <a:solidFill>
                  <a:schemeClr val="bg2"/>
                </a:solidFill>
                <a:miter lim="800000"/>
                <a:headEnd/>
                <a:tailEnd/>
              </a:ln>
            </p:spPr>
            <p:txBody>
              <a:bodyPr/>
              <a:lstStyle/>
              <a:p>
                <a:endParaRPr lang="en-US"/>
              </a:p>
            </p:txBody>
          </p:sp>
          <p:sp>
            <p:nvSpPr>
              <p:cNvPr id="43047" name="Freeform 67"/>
              <p:cNvSpPr>
                <a:spLocks/>
              </p:cNvSpPr>
              <p:nvPr/>
            </p:nvSpPr>
            <p:spPr bwMode="auto">
              <a:xfrm>
                <a:off x="7003316" y="3417345"/>
                <a:ext cx="118588" cy="341519"/>
              </a:xfrm>
              <a:custGeom>
                <a:avLst/>
                <a:gdLst>
                  <a:gd name="T0" fmla="*/ 6 w 61"/>
                  <a:gd name="T1" fmla="*/ 94 h 114"/>
                  <a:gd name="T2" fmla="*/ 6 w 61"/>
                  <a:gd name="T3" fmla="*/ 78 h 114"/>
                  <a:gd name="T4" fmla="*/ 6 w 61"/>
                  <a:gd name="T5" fmla="*/ 76 h 114"/>
                  <a:gd name="T6" fmla="*/ 13 w 61"/>
                  <a:gd name="T7" fmla="*/ 65 h 114"/>
                  <a:gd name="T8" fmla="*/ 13 w 61"/>
                  <a:gd name="T9" fmla="*/ 56 h 114"/>
                  <a:gd name="T10" fmla="*/ 10 w 61"/>
                  <a:gd name="T11" fmla="*/ 47 h 114"/>
                  <a:gd name="T12" fmla="*/ 9 w 61"/>
                  <a:gd name="T13" fmla="*/ 40 h 114"/>
                  <a:gd name="T14" fmla="*/ 10 w 61"/>
                  <a:gd name="T15" fmla="*/ 28 h 114"/>
                  <a:gd name="T16" fmla="*/ 1 w 61"/>
                  <a:gd name="T17" fmla="*/ 16 h 114"/>
                  <a:gd name="T18" fmla="*/ 4 w 61"/>
                  <a:gd name="T19" fmla="*/ 6 h 114"/>
                  <a:gd name="T20" fmla="*/ 10 w 61"/>
                  <a:gd name="T21" fmla="*/ 5 h 114"/>
                  <a:gd name="T22" fmla="*/ 16 w 61"/>
                  <a:gd name="T23" fmla="*/ 1 h 114"/>
                  <a:gd name="T24" fmla="*/ 21 w 61"/>
                  <a:gd name="T25" fmla="*/ 0 h 114"/>
                  <a:gd name="T26" fmla="*/ 23 w 61"/>
                  <a:gd name="T27" fmla="*/ 1 h 114"/>
                  <a:gd name="T28" fmla="*/ 22 w 61"/>
                  <a:gd name="T29" fmla="*/ 7 h 114"/>
                  <a:gd name="T30" fmla="*/ 26 w 61"/>
                  <a:gd name="T31" fmla="*/ 7 h 114"/>
                  <a:gd name="T32" fmla="*/ 29 w 61"/>
                  <a:gd name="T33" fmla="*/ 11 h 114"/>
                  <a:gd name="T34" fmla="*/ 27 w 61"/>
                  <a:gd name="T35" fmla="*/ 24 h 114"/>
                  <a:gd name="T36" fmla="*/ 33 w 61"/>
                  <a:gd name="T37" fmla="*/ 20 h 114"/>
                  <a:gd name="T38" fmla="*/ 41 w 61"/>
                  <a:gd name="T39" fmla="*/ 20 h 114"/>
                  <a:gd name="T40" fmla="*/ 46 w 61"/>
                  <a:gd name="T41" fmla="*/ 16 h 114"/>
                  <a:gd name="T42" fmla="*/ 55 w 61"/>
                  <a:gd name="T43" fmla="*/ 23 h 114"/>
                  <a:gd name="T44" fmla="*/ 56 w 61"/>
                  <a:gd name="T45" fmla="*/ 32 h 114"/>
                  <a:gd name="T46" fmla="*/ 61 w 61"/>
                  <a:gd name="T47" fmla="*/ 38 h 114"/>
                  <a:gd name="T48" fmla="*/ 59 w 61"/>
                  <a:gd name="T49" fmla="*/ 48 h 114"/>
                  <a:gd name="T50" fmla="*/ 46 w 61"/>
                  <a:gd name="T51" fmla="*/ 48 h 114"/>
                  <a:gd name="T52" fmla="*/ 38 w 61"/>
                  <a:gd name="T53" fmla="*/ 55 h 114"/>
                  <a:gd name="T54" fmla="*/ 42 w 61"/>
                  <a:gd name="T55" fmla="*/ 64 h 114"/>
                  <a:gd name="T56" fmla="*/ 39 w 61"/>
                  <a:gd name="T57" fmla="*/ 67 h 114"/>
                  <a:gd name="T58" fmla="*/ 33 w 61"/>
                  <a:gd name="T59" fmla="*/ 63 h 114"/>
                  <a:gd name="T60" fmla="*/ 27 w 61"/>
                  <a:gd name="T61" fmla="*/ 60 h 114"/>
                  <a:gd name="T62" fmla="*/ 27 w 61"/>
                  <a:gd name="T63" fmla="*/ 54 h 114"/>
                  <a:gd name="T64" fmla="*/ 20 w 61"/>
                  <a:gd name="T65" fmla="*/ 54 h 114"/>
                  <a:gd name="T66" fmla="*/ 18 w 61"/>
                  <a:gd name="T67" fmla="*/ 66 h 114"/>
                  <a:gd name="T68" fmla="*/ 14 w 61"/>
                  <a:gd name="T69" fmla="*/ 80 h 114"/>
                  <a:gd name="T70" fmla="*/ 15 w 61"/>
                  <a:gd name="T71" fmla="*/ 86 h 114"/>
                  <a:gd name="T72" fmla="*/ 20 w 61"/>
                  <a:gd name="T73" fmla="*/ 86 h 114"/>
                  <a:gd name="T74" fmla="*/ 22 w 61"/>
                  <a:gd name="T75" fmla="*/ 93 h 114"/>
                  <a:gd name="T76" fmla="*/ 26 w 61"/>
                  <a:gd name="T77" fmla="*/ 103 h 114"/>
                  <a:gd name="T78" fmla="*/ 33 w 61"/>
                  <a:gd name="T79" fmla="*/ 104 h 114"/>
                  <a:gd name="T80" fmla="*/ 37 w 61"/>
                  <a:gd name="T81" fmla="*/ 109 h 114"/>
                  <a:gd name="T82" fmla="*/ 30 w 61"/>
                  <a:gd name="T83" fmla="*/ 114 h 114"/>
                  <a:gd name="T84" fmla="*/ 27 w 61"/>
                  <a:gd name="T85" fmla="*/ 109 h 114"/>
                  <a:gd name="T86" fmla="*/ 21 w 61"/>
                  <a:gd name="T87" fmla="*/ 109 h 114"/>
                  <a:gd name="T88" fmla="*/ 9 w 61"/>
                  <a:gd name="T89" fmla="*/ 95 h 114"/>
                  <a:gd name="T90" fmla="*/ 6 w 61"/>
                  <a:gd name="T91" fmla="*/ 94 h 1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14"/>
                  <a:gd name="T140" fmla="*/ 61 w 61"/>
                  <a:gd name="T141" fmla="*/ 114 h 1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14">
                    <a:moveTo>
                      <a:pt x="6" y="94"/>
                    </a:moveTo>
                    <a:cubicBezTo>
                      <a:pt x="6" y="90"/>
                      <a:pt x="6" y="83"/>
                      <a:pt x="6" y="78"/>
                    </a:cubicBezTo>
                    <a:cubicBezTo>
                      <a:pt x="6" y="77"/>
                      <a:pt x="6" y="76"/>
                      <a:pt x="6" y="76"/>
                    </a:cubicBezTo>
                    <a:cubicBezTo>
                      <a:pt x="13" y="65"/>
                      <a:pt x="13" y="65"/>
                      <a:pt x="13" y="65"/>
                    </a:cubicBezTo>
                    <a:cubicBezTo>
                      <a:pt x="13" y="64"/>
                      <a:pt x="13" y="57"/>
                      <a:pt x="13" y="56"/>
                    </a:cubicBezTo>
                    <a:cubicBezTo>
                      <a:pt x="13" y="55"/>
                      <a:pt x="12" y="49"/>
                      <a:pt x="10" y="47"/>
                    </a:cubicBezTo>
                    <a:cubicBezTo>
                      <a:pt x="9" y="45"/>
                      <a:pt x="9" y="41"/>
                      <a:pt x="9" y="40"/>
                    </a:cubicBezTo>
                    <a:cubicBezTo>
                      <a:pt x="10" y="38"/>
                      <a:pt x="10" y="31"/>
                      <a:pt x="10" y="28"/>
                    </a:cubicBezTo>
                    <a:cubicBezTo>
                      <a:pt x="10" y="25"/>
                      <a:pt x="0" y="17"/>
                      <a:pt x="1" y="16"/>
                    </a:cubicBezTo>
                    <a:cubicBezTo>
                      <a:pt x="2" y="14"/>
                      <a:pt x="3" y="8"/>
                      <a:pt x="4" y="6"/>
                    </a:cubicBezTo>
                    <a:cubicBezTo>
                      <a:pt x="5" y="5"/>
                      <a:pt x="9" y="5"/>
                      <a:pt x="10" y="5"/>
                    </a:cubicBezTo>
                    <a:cubicBezTo>
                      <a:pt x="11" y="5"/>
                      <a:pt x="14" y="3"/>
                      <a:pt x="16" y="1"/>
                    </a:cubicBezTo>
                    <a:cubicBezTo>
                      <a:pt x="17" y="0"/>
                      <a:pt x="19" y="0"/>
                      <a:pt x="21" y="0"/>
                    </a:cubicBezTo>
                    <a:cubicBezTo>
                      <a:pt x="21" y="0"/>
                      <a:pt x="22" y="1"/>
                      <a:pt x="23" y="1"/>
                    </a:cubicBezTo>
                    <a:cubicBezTo>
                      <a:pt x="24" y="1"/>
                      <a:pt x="22" y="5"/>
                      <a:pt x="22" y="7"/>
                    </a:cubicBezTo>
                    <a:cubicBezTo>
                      <a:pt x="21" y="9"/>
                      <a:pt x="23" y="8"/>
                      <a:pt x="26" y="7"/>
                    </a:cubicBezTo>
                    <a:cubicBezTo>
                      <a:pt x="29" y="6"/>
                      <a:pt x="29" y="8"/>
                      <a:pt x="29" y="11"/>
                    </a:cubicBezTo>
                    <a:cubicBezTo>
                      <a:pt x="30" y="13"/>
                      <a:pt x="26" y="22"/>
                      <a:pt x="27" y="24"/>
                    </a:cubicBezTo>
                    <a:cubicBezTo>
                      <a:pt x="27" y="26"/>
                      <a:pt x="32" y="21"/>
                      <a:pt x="33" y="20"/>
                    </a:cubicBezTo>
                    <a:cubicBezTo>
                      <a:pt x="35" y="19"/>
                      <a:pt x="38" y="20"/>
                      <a:pt x="41" y="20"/>
                    </a:cubicBezTo>
                    <a:cubicBezTo>
                      <a:pt x="43" y="20"/>
                      <a:pt x="44" y="16"/>
                      <a:pt x="46" y="16"/>
                    </a:cubicBezTo>
                    <a:cubicBezTo>
                      <a:pt x="48" y="16"/>
                      <a:pt x="53" y="21"/>
                      <a:pt x="55" y="23"/>
                    </a:cubicBezTo>
                    <a:cubicBezTo>
                      <a:pt x="56" y="24"/>
                      <a:pt x="55" y="29"/>
                      <a:pt x="56" y="32"/>
                    </a:cubicBezTo>
                    <a:cubicBezTo>
                      <a:pt x="58" y="35"/>
                      <a:pt x="61" y="35"/>
                      <a:pt x="61" y="38"/>
                    </a:cubicBezTo>
                    <a:cubicBezTo>
                      <a:pt x="61" y="42"/>
                      <a:pt x="61" y="47"/>
                      <a:pt x="59" y="48"/>
                    </a:cubicBezTo>
                    <a:cubicBezTo>
                      <a:pt x="56" y="49"/>
                      <a:pt x="48" y="48"/>
                      <a:pt x="46" y="48"/>
                    </a:cubicBezTo>
                    <a:cubicBezTo>
                      <a:pt x="44" y="49"/>
                      <a:pt x="39" y="53"/>
                      <a:pt x="38" y="55"/>
                    </a:cubicBezTo>
                    <a:cubicBezTo>
                      <a:pt x="37" y="56"/>
                      <a:pt x="42" y="64"/>
                      <a:pt x="42" y="64"/>
                    </a:cubicBezTo>
                    <a:cubicBezTo>
                      <a:pt x="39" y="67"/>
                      <a:pt x="39" y="67"/>
                      <a:pt x="39" y="67"/>
                    </a:cubicBezTo>
                    <a:cubicBezTo>
                      <a:pt x="37" y="65"/>
                      <a:pt x="35" y="64"/>
                      <a:pt x="33" y="63"/>
                    </a:cubicBezTo>
                    <a:cubicBezTo>
                      <a:pt x="31" y="62"/>
                      <a:pt x="26" y="61"/>
                      <a:pt x="27" y="60"/>
                    </a:cubicBezTo>
                    <a:cubicBezTo>
                      <a:pt x="27" y="58"/>
                      <a:pt x="28" y="56"/>
                      <a:pt x="27" y="54"/>
                    </a:cubicBezTo>
                    <a:cubicBezTo>
                      <a:pt x="27" y="53"/>
                      <a:pt x="20" y="53"/>
                      <a:pt x="20" y="54"/>
                    </a:cubicBezTo>
                    <a:cubicBezTo>
                      <a:pt x="19" y="55"/>
                      <a:pt x="19" y="65"/>
                      <a:pt x="18" y="66"/>
                    </a:cubicBezTo>
                    <a:cubicBezTo>
                      <a:pt x="17" y="68"/>
                      <a:pt x="14" y="77"/>
                      <a:pt x="14" y="80"/>
                    </a:cubicBezTo>
                    <a:cubicBezTo>
                      <a:pt x="14" y="83"/>
                      <a:pt x="15" y="86"/>
                      <a:pt x="15" y="86"/>
                    </a:cubicBezTo>
                    <a:cubicBezTo>
                      <a:pt x="15" y="86"/>
                      <a:pt x="20" y="84"/>
                      <a:pt x="20" y="86"/>
                    </a:cubicBezTo>
                    <a:cubicBezTo>
                      <a:pt x="20" y="87"/>
                      <a:pt x="21" y="90"/>
                      <a:pt x="22" y="93"/>
                    </a:cubicBezTo>
                    <a:cubicBezTo>
                      <a:pt x="23" y="96"/>
                      <a:pt x="23" y="102"/>
                      <a:pt x="26" y="103"/>
                    </a:cubicBezTo>
                    <a:cubicBezTo>
                      <a:pt x="28" y="105"/>
                      <a:pt x="31" y="103"/>
                      <a:pt x="33" y="104"/>
                    </a:cubicBezTo>
                    <a:cubicBezTo>
                      <a:pt x="33" y="105"/>
                      <a:pt x="35" y="107"/>
                      <a:pt x="37" y="109"/>
                    </a:cubicBezTo>
                    <a:cubicBezTo>
                      <a:pt x="37" y="109"/>
                      <a:pt x="31" y="114"/>
                      <a:pt x="30" y="114"/>
                    </a:cubicBezTo>
                    <a:cubicBezTo>
                      <a:pt x="28" y="114"/>
                      <a:pt x="27" y="109"/>
                      <a:pt x="27" y="109"/>
                    </a:cubicBezTo>
                    <a:cubicBezTo>
                      <a:pt x="21" y="109"/>
                      <a:pt x="21" y="109"/>
                      <a:pt x="21" y="109"/>
                    </a:cubicBezTo>
                    <a:cubicBezTo>
                      <a:pt x="18" y="106"/>
                      <a:pt x="10" y="95"/>
                      <a:pt x="9" y="95"/>
                    </a:cubicBezTo>
                    <a:cubicBezTo>
                      <a:pt x="8" y="95"/>
                      <a:pt x="6" y="97"/>
                      <a:pt x="6" y="94"/>
                    </a:cubicBezTo>
                    <a:close/>
                  </a:path>
                </a:pathLst>
              </a:custGeom>
              <a:solidFill>
                <a:schemeClr val="accent1"/>
              </a:solidFill>
              <a:ln w="9525">
                <a:solidFill>
                  <a:schemeClr val="bg2"/>
                </a:solidFill>
                <a:miter lim="800000"/>
                <a:headEnd/>
                <a:tailEnd/>
              </a:ln>
            </p:spPr>
            <p:txBody>
              <a:bodyPr/>
              <a:lstStyle/>
              <a:p>
                <a:endParaRPr lang="en-US"/>
              </a:p>
            </p:txBody>
          </p:sp>
          <p:grpSp>
            <p:nvGrpSpPr>
              <p:cNvPr id="43048" name="Group 68"/>
              <p:cNvGrpSpPr>
                <a:grpSpLocks/>
              </p:cNvGrpSpPr>
              <p:nvPr/>
            </p:nvGrpSpPr>
            <p:grpSpPr bwMode="auto">
              <a:xfrm>
                <a:off x="6966975" y="3758864"/>
                <a:ext cx="680920" cy="377156"/>
                <a:chOff x="4187" y="2473"/>
                <a:chExt cx="713" cy="253"/>
              </a:xfrm>
            </p:grpSpPr>
            <p:sp>
              <p:nvSpPr>
                <p:cNvPr id="43218" name="Freeform 69"/>
                <p:cNvSpPr>
                  <a:spLocks/>
                </p:cNvSpPr>
                <p:nvPr/>
              </p:nvSpPr>
              <p:spPr bwMode="auto">
                <a:xfrm>
                  <a:off x="4742" y="2567"/>
                  <a:ext cx="158" cy="135"/>
                </a:xfrm>
                <a:custGeom>
                  <a:avLst/>
                  <a:gdLst>
                    <a:gd name="T0" fmla="*/ 0 w 78"/>
                    <a:gd name="T1" fmla="*/ 7 h 67"/>
                    <a:gd name="T2" fmla="*/ 4 w 78"/>
                    <a:gd name="T3" fmla="*/ 4 h 67"/>
                    <a:gd name="T4" fmla="*/ 9 w 78"/>
                    <a:gd name="T5" fmla="*/ 2 h 67"/>
                    <a:gd name="T6" fmla="*/ 14 w 78"/>
                    <a:gd name="T7" fmla="*/ 0 h 67"/>
                    <a:gd name="T8" fmla="*/ 20 w 78"/>
                    <a:gd name="T9" fmla="*/ 3 h 67"/>
                    <a:gd name="T10" fmla="*/ 25 w 78"/>
                    <a:gd name="T11" fmla="*/ 4 h 67"/>
                    <a:gd name="T12" fmla="*/ 26 w 78"/>
                    <a:gd name="T13" fmla="*/ 13 h 67"/>
                    <a:gd name="T14" fmla="*/ 32 w 78"/>
                    <a:gd name="T15" fmla="*/ 22 h 67"/>
                    <a:gd name="T16" fmla="*/ 38 w 78"/>
                    <a:gd name="T17" fmla="*/ 21 h 67"/>
                    <a:gd name="T18" fmla="*/ 46 w 78"/>
                    <a:gd name="T19" fmla="*/ 13 h 67"/>
                    <a:gd name="T20" fmla="*/ 54 w 78"/>
                    <a:gd name="T21" fmla="*/ 9 h 67"/>
                    <a:gd name="T22" fmla="*/ 69 w 78"/>
                    <a:gd name="T23" fmla="*/ 14 h 67"/>
                    <a:gd name="T24" fmla="*/ 78 w 78"/>
                    <a:gd name="T25" fmla="*/ 17 h 67"/>
                    <a:gd name="T26" fmla="*/ 78 w 78"/>
                    <a:gd name="T27" fmla="*/ 67 h 67"/>
                    <a:gd name="T28" fmla="*/ 67 w 78"/>
                    <a:gd name="T29" fmla="*/ 60 h 67"/>
                    <a:gd name="T30" fmla="*/ 60 w 78"/>
                    <a:gd name="T31" fmla="*/ 62 h 67"/>
                    <a:gd name="T32" fmla="*/ 52 w 78"/>
                    <a:gd name="T33" fmla="*/ 62 h 67"/>
                    <a:gd name="T34" fmla="*/ 58 w 78"/>
                    <a:gd name="T35" fmla="*/ 53 h 67"/>
                    <a:gd name="T36" fmla="*/ 63 w 78"/>
                    <a:gd name="T37" fmla="*/ 51 h 67"/>
                    <a:gd name="T38" fmla="*/ 56 w 78"/>
                    <a:gd name="T39" fmla="*/ 43 h 67"/>
                    <a:gd name="T40" fmla="*/ 50 w 78"/>
                    <a:gd name="T41" fmla="*/ 36 h 67"/>
                    <a:gd name="T42" fmla="*/ 32 w 78"/>
                    <a:gd name="T43" fmla="*/ 30 h 67"/>
                    <a:gd name="T44" fmla="*/ 23 w 78"/>
                    <a:gd name="T45" fmla="*/ 25 h 67"/>
                    <a:gd name="T46" fmla="*/ 18 w 78"/>
                    <a:gd name="T47" fmla="*/ 30 h 67"/>
                    <a:gd name="T48" fmla="*/ 14 w 78"/>
                    <a:gd name="T49" fmla="*/ 28 h 67"/>
                    <a:gd name="T50" fmla="*/ 13 w 78"/>
                    <a:gd name="T51" fmla="*/ 23 h 67"/>
                    <a:gd name="T52" fmla="*/ 8 w 78"/>
                    <a:gd name="T53" fmla="*/ 20 h 67"/>
                    <a:gd name="T54" fmla="*/ 20 w 78"/>
                    <a:gd name="T55" fmla="*/ 17 h 67"/>
                    <a:gd name="T56" fmla="*/ 12 w 78"/>
                    <a:gd name="T57" fmla="*/ 13 h 67"/>
                    <a:gd name="T58" fmla="*/ 7 w 78"/>
                    <a:gd name="T59" fmla="*/ 13 h 67"/>
                    <a:gd name="T60" fmla="*/ 5 w 78"/>
                    <a:gd name="T61" fmla="*/ 10 h 67"/>
                    <a:gd name="T62" fmla="*/ 0 w 78"/>
                    <a:gd name="T63" fmla="*/ 7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67"/>
                    <a:gd name="T98" fmla="*/ 78 w 78"/>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67">
                      <a:moveTo>
                        <a:pt x="0" y="7"/>
                      </a:moveTo>
                      <a:cubicBezTo>
                        <a:pt x="0" y="5"/>
                        <a:pt x="3" y="4"/>
                        <a:pt x="4" y="4"/>
                      </a:cubicBezTo>
                      <a:cubicBezTo>
                        <a:pt x="5" y="4"/>
                        <a:pt x="7" y="3"/>
                        <a:pt x="9" y="2"/>
                      </a:cubicBezTo>
                      <a:cubicBezTo>
                        <a:pt x="11" y="1"/>
                        <a:pt x="12" y="0"/>
                        <a:pt x="14" y="0"/>
                      </a:cubicBezTo>
                      <a:cubicBezTo>
                        <a:pt x="17" y="1"/>
                        <a:pt x="19" y="4"/>
                        <a:pt x="20" y="3"/>
                      </a:cubicBezTo>
                      <a:cubicBezTo>
                        <a:pt x="22" y="3"/>
                        <a:pt x="24" y="3"/>
                        <a:pt x="25" y="4"/>
                      </a:cubicBezTo>
                      <a:cubicBezTo>
                        <a:pt x="26" y="5"/>
                        <a:pt x="26" y="11"/>
                        <a:pt x="26" y="13"/>
                      </a:cubicBezTo>
                      <a:cubicBezTo>
                        <a:pt x="26" y="15"/>
                        <a:pt x="30" y="21"/>
                        <a:pt x="32" y="22"/>
                      </a:cubicBezTo>
                      <a:cubicBezTo>
                        <a:pt x="34" y="23"/>
                        <a:pt x="36" y="23"/>
                        <a:pt x="38" y="21"/>
                      </a:cubicBezTo>
                      <a:cubicBezTo>
                        <a:pt x="39" y="18"/>
                        <a:pt x="45" y="15"/>
                        <a:pt x="46" y="13"/>
                      </a:cubicBezTo>
                      <a:cubicBezTo>
                        <a:pt x="47" y="12"/>
                        <a:pt x="52" y="8"/>
                        <a:pt x="54" y="9"/>
                      </a:cubicBezTo>
                      <a:cubicBezTo>
                        <a:pt x="57" y="10"/>
                        <a:pt x="65" y="13"/>
                        <a:pt x="69" y="14"/>
                      </a:cubicBezTo>
                      <a:cubicBezTo>
                        <a:pt x="71" y="15"/>
                        <a:pt x="74" y="16"/>
                        <a:pt x="78" y="17"/>
                      </a:cubicBezTo>
                      <a:cubicBezTo>
                        <a:pt x="78" y="67"/>
                        <a:pt x="78" y="67"/>
                        <a:pt x="78" y="67"/>
                      </a:cubicBezTo>
                      <a:cubicBezTo>
                        <a:pt x="75" y="64"/>
                        <a:pt x="70" y="60"/>
                        <a:pt x="67" y="60"/>
                      </a:cubicBezTo>
                      <a:cubicBezTo>
                        <a:pt x="65" y="60"/>
                        <a:pt x="63" y="62"/>
                        <a:pt x="60" y="62"/>
                      </a:cubicBezTo>
                      <a:cubicBezTo>
                        <a:pt x="57" y="62"/>
                        <a:pt x="52" y="64"/>
                        <a:pt x="52" y="62"/>
                      </a:cubicBezTo>
                      <a:cubicBezTo>
                        <a:pt x="52" y="60"/>
                        <a:pt x="56" y="54"/>
                        <a:pt x="58" y="53"/>
                      </a:cubicBezTo>
                      <a:cubicBezTo>
                        <a:pt x="60" y="53"/>
                        <a:pt x="64" y="52"/>
                        <a:pt x="63" y="51"/>
                      </a:cubicBezTo>
                      <a:cubicBezTo>
                        <a:pt x="63" y="50"/>
                        <a:pt x="57" y="45"/>
                        <a:pt x="56" y="43"/>
                      </a:cubicBezTo>
                      <a:cubicBezTo>
                        <a:pt x="55" y="40"/>
                        <a:pt x="54" y="38"/>
                        <a:pt x="50" y="36"/>
                      </a:cubicBezTo>
                      <a:cubicBezTo>
                        <a:pt x="47" y="35"/>
                        <a:pt x="35" y="31"/>
                        <a:pt x="32" y="30"/>
                      </a:cubicBezTo>
                      <a:cubicBezTo>
                        <a:pt x="29" y="29"/>
                        <a:pt x="24" y="26"/>
                        <a:pt x="23" y="25"/>
                      </a:cubicBezTo>
                      <a:cubicBezTo>
                        <a:pt x="21" y="25"/>
                        <a:pt x="20" y="30"/>
                        <a:pt x="18" y="30"/>
                      </a:cubicBezTo>
                      <a:cubicBezTo>
                        <a:pt x="17" y="30"/>
                        <a:pt x="14" y="29"/>
                        <a:pt x="14" y="28"/>
                      </a:cubicBezTo>
                      <a:cubicBezTo>
                        <a:pt x="14" y="27"/>
                        <a:pt x="14" y="25"/>
                        <a:pt x="13" y="23"/>
                      </a:cubicBezTo>
                      <a:cubicBezTo>
                        <a:pt x="12" y="22"/>
                        <a:pt x="8" y="21"/>
                        <a:pt x="8" y="20"/>
                      </a:cubicBezTo>
                      <a:cubicBezTo>
                        <a:pt x="9" y="18"/>
                        <a:pt x="20" y="18"/>
                        <a:pt x="20" y="17"/>
                      </a:cubicBezTo>
                      <a:cubicBezTo>
                        <a:pt x="20" y="16"/>
                        <a:pt x="15" y="14"/>
                        <a:pt x="12" y="13"/>
                      </a:cubicBezTo>
                      <a:cubicBezTo>
                        <a:pt x="10" y="13"/>
                        <a:pt x="8" y="15"/>
                        <a:pt x="7" y="13"/>
                      </a:cubicBezTo>
                      <a:cubicBezTo>
                        <a:pt x="7" y="11"/>
                        <a:pt x="7" y="11"/>
                        <a:pt x="5" y="10"/>
                      </a:cubicBezTo>
                      <a:cubicBezTo>
                        <a:pt x="3" y="9"/>
                        <a:pt x="0" y="7"/>
                        <a:pt x="0" y="7"/>
                      </a:cubicBezTo>
                      <a:close/>
                    </a:path>
                  </a:pathLst>
                </a:custGeom>
                <a:solidFill>
                  <a:schemeClr val="accent1"/>
                </a:solidFill>
                <a:ln w="9525">
                  <a:solidFill>
                    <a:schemeClr val="bg2"/>
                  </a:solidFill>
                  <a:miter lim="800000"/>
                  <a:headEnd/>
                  <a:tailEnd/>
                </a:ln>
              </p:spPr>
              <p:txBody>
                <a:bodyPr/>
                <a:lstStyle/>
                <a:p>
                  <a:endParaRPr lang="en-US"/>
                </a:p>
              </p:txBody>
            </p:sp>
            <p:sp>
              <p:nvSpPr>
                <p:cNvPr id="43219" name="Freeform 70"/>
                <p:cNvSpPr>
                  <a:spLocks/>
                </p:cNvSpPr>
                <p:nvPr/>
              </p:nvSpPr>
              <p:spPr bwMode="auto">
                <a:xfrm>
                  <a:off x="4699" y="2605"/>
                  <a:ext cx="47" cy="18"/>
                </a:xfrm>
                <a:custGeom>
                  <a:avLst/>
                  <a:gdLst>
                    <a:gd name="T0" fmla="*/ 1 w 23"/>
                    <a:gd name="T1" fmla="*/ 1 h 9"/>
                    <a:gd name="T2" fmla="*/ 9 w 23"/>
                    <a:gd name="T3" fmla="*/ 0 h 9"/>
                    <a:gd name="T4" fmla="*/ 19 w 23"/>
                    <a:gd name="T5" fmla="*/ 2 h 9"/>
                    <a:gd name="T6" fmla="*/ 22 w 23"/>
                    <a:gd name="T7" fmla="*/ 9 h 9"/>
                    <a:gd name="T8" fmla="*/ 16 w 23"/>
                    <a:gd name="T9" fmla="*/ 6 h 9"/>
                    <a:gd name="T10" fmla="*/ 11 w 23"/>
                    <a:gd name="T11" fmla="*/ 4 h 9"/>
                    <a:gd name="T12" fmla="*/ 4 w 23"/>
                    <a:gd name="T13" fmla="*/ 6 h 9"/>
                    <a:gd name="T14" fmla="*/ 1 w 23"/>
                    <a:gd name="T15" fmla="*/ 1 h 9"/>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9"/>
                    <a:gd name="T26" fmla="*/ 23 w 2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9">
                      <a:moveTo>
                        <a:pt x="1" y="1"/>
                      </a:moveTo>
                      <a:cubicBezTo>
                        <a:pt x="1" y="0"/>
                        <a:pt x="7" y="0"/>
                        <a:pt x="9" y="0"/>
                      </a:cubicBezTo>
                      <a:cubicBezTo>
                        <a:pt x="11" y="0"/>
                        <a:pt x="17" y="0"/>
                        <a:pt x="19" y="2"/>
                      </a:cubicBezTo>
                      <a:cubicBezTo>
                        <a:pt x="20" y="4"/>
                        <a:pt x="23" y="8"/>
                        <a:pt x="22" y="9"/>
                      </a:cubicBezTo>
                      <a:cubicBezTo>
                        <a:pt x="21" y="9"/>
                        <a:pt x="18" y="7"/>
                        <a:pt x="16" y="6"/>
                      </a:cubicBezTo>
                      <a:cubicBezTo>
                        <a:pt x="15" y="5"/>
                        <a:pt x="13" y="4"/>
                        <a:pt x="11" y="4"/>
                      </a:cubicBezTo>
                      <a:cubicBezTo>
                        <a:pt x="10" y="4"/>
                        <a:pt x="4" y="6"/>
                        <a:pt x="4" y="6"/>
                      </a:cubicBezTo>
                      <a:cubicBezTo>
                        <a:pt x="2" y="5"/>
                        <a:pt x="0" y="2"/>
                        <a:pt x="1" y="1"/>
                      </a:cubicBezTo>
                      <a:close/>
                    </a:path>
                  </a:pathLst>
                </a:custGeom>
                <a:solidFill>
                  <a:schemeClr val="accent1"/>
                </a:solidFill>
                <a:ln w="9525">
                  <a:solidFill>
                    <a:schemeClr val="bg2"/>
                  </a:solidFill>
                  <a:miter lim="800000"/>
                  <a:headEnd/>
                  <a:tailEnd/>
                </a:ln>
              </p:spPr>
              <p:txBody>
                <a:bodyPr/>
                <a:lstStyle/>
                <a:p>
                  <a:endParaRPr lang="en-US"/>
                </a:p>
              </p:txBody>
            </p:sp>
            <p:sp>
              <p:nvSpPr>
                <p:cNvPr id="43220" name="Freeform 71"/>
                <p:cNvSpPr>
                  <a:spLocks/>
                </p:cNvSpPr>
                <p:nvPr/>
              </p:nvSpPr>
              <p:spPr bwMode="auto">
                <a:xfrm>
                  <a:off x="4687" y="2526"/>
                  <a:ext cx="27" cy="55"/>
                </a:xfrm>
                <a:custGeom>
                  <a:avLst/>
                  <a:gdLst>
                    <a:gd name="T0" fmla="*/ 5 w 13"/>
                    <a:gd name="T1" fmla="*/ 23 h 27"/>
                    <a:gd name="T2" fmla="*/ 1 w 13"/>
                    <a:gd name="T3" fmla="*/ 14 h 27"/>
                    <a:gd name="T4" fmla="*/ 2 w 13"/>
                    <a:gd name="T5" fmla="*/ 5 h 27"/>
                    <a:gd name="T6" fmla="*/ 6 w 13"/>
                    <a:gd name="T7" fmla="*/ 0 h 27"/>
                    <a:gd name="T8" fmla="*/ 6 w 13"/>
                    <a:gd name="T9" fmla="*/ 4 h 27"/>
                    <a:gd name="T10" fmla="*/ 11 w 13"/>
                    <a:gd name="T11" fmla="*/ 5 h 27"/>
                    <a:gd name="T12" fmla="*/ 9 w 13"/>
                    <a:gd name="T13" fmla="*/ 9 h 27"/>
                    <a:gd name="T14" fmla="*/ 12 w 13"/>
                    <a:gd name="T15" fmla="*/ 15 h 27"/>
                    <a:gd name="T16" fmla="*/ 7 w 13"/>
                    <a:gd name="T17" fmla="*/ 16 h 27"/>
                    <a:gd name="T18" fmla="*/ 9 w 13"/>
                    <a:gd name="T19" fmla="*/ 26 h 27"/>
                    <a:gd name="T20" fmla="*/ 5 w 13"/>
                    <a:gd name="T21" fmla="*/ 23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7"/>
                    <a:gd name="T35" fmla="*/ 13 w 13"/>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7">
                      <a:moveTo>
                        <a:pt x="5" y="23"/>
                      </a:moveTo>
                      <a:cubicBezTo>
                        <a:pt x="3" y="22"/>
                        <a:pt x="1" y="17"/>
                        <a:pt x="1" y="14"/>
                      </a:cubicBezTo>
                      <a:cubicBezTo>
                        <a:pt x="1" y="11"/>
                        <a:pt x="0" y="8"/>
                        <a:pt x="2" y="5"/>
                      </a:cubicBezTo>
                      <a:cubicBezTo>
                        <a:pt x="3" y="2"/>
                        <a:pt x="5" y="0"/>
                        <a:pt x="6" y="0"/>
                      </a:cubicBezTo>
                      <a:cubicBezTo>
                        <a:pt x="6" y="0"/>
                        <a:pt x="7" y="2"/>
                        <a:pt x="6" y="4"/>
                      </a:cubicBezTo>
                      <a:cubicBezTo>
                        <a:pt x="6" y="6"/>
                        <a:pt x="10" y="4"/>
                        <a:pt x="11" y="5"/>
                      </a:cubicBezTo>
                      <a:cubicBezTo>
                        <a:pt x="13" y="6"/>
                        <a:pt x="10" y="8"/>
                        <a:pt x="9" y="9"/>
                      </a:cubicBezTo>
                      <a:cubicBezTo>
                        <a:pt x="9" y="11"/>
                        <a:pt x="13" y="13"/>
                        <a:pt x="12" y="15"/>
                      </a:cubicBezTo>
                      <a:cubicBezTo>
                        <a:pt x="11" y="17"/>
                        <a:pt x="8" y="16"/>
                        <a:pt x="7" y="16"/>
                      </a:cubicBezTo>
                      <a:cubicBezTo>
                        <a:pt x="5" y="17"/>
                        <a:pt x="10" y="25"/>
                        <a:pt x="9" y="26"/>
                      </a:cubicBezTo>
                      <a:cubicBezTo>
                        <a:pt x="7" y="27"/>
                        <a:pt x="6" y="24"/>
                        <a:pt x="5" y="23"/>
                      </a:cubicBezTo>
                      <a:close/>
                    </a:path>
                  </a:pathLst>
                </a:custGeom>
                <a:solidFill>
                  <a:schemeClr val="accent1"/>
                </a:solidFill>
                <a:ln w="9525">
                  <a:solidFill>
                    <a:schemeClr val="bg2"/>
                  </a:solidFill>
                  <a:miter lim="800000"/>
                  <a:headEnd/>
                  <a:tailEnd/>
                </a:ln>
              </p:spPr>
              <p:txBody>
                <a:bodyPr/>
                <a:lstStyle/>
                <a:p>
                  <a:endParaRPr lang="en-US"/>
                </a:p>
              </p:txBody>
            </p:sp>
            <p:sp>
              <p:nvSpPr>
                <p:cNvPr id="43221" name="Freeform 72"/>
                <p:cNvSpPr>
                  <a:spLocks/>
                </p:cNvSpPr>
                <p:nvPr/>
              </p:nvSpPr>
              <p:spPr bwMode="auto">
                <a:xfrm>
                  <a:off x="4669" y="2609"/>
                  <a:ext cx="20" cy="14"/>
                </a:xfrm>
                <a:custGeom>
                  <a:avLst/>
                  <a:gdLst>
                    <a:gd name="T0" fmla="*/ 10 w 10"/>
                    <a:gd name="T1" fmla="*/ 6 h 7"/>
                    <a:gd name="T2" fmla="*/ 4 w 10"/>
                    <a:gd name="T3" fmla="*/ 7 h 7"/>
                    <a:gd name="T4" fmla="*/ 0 w 10"/>
                    <a:gd name="T5" fmla="*/ 2 h 7"/>
                    <a:gd name="T6" fmla="*/ 5 w 10"/>
                    <a:gd name="T7" fmla="*/ 0 h 7"/>
                    <a:gd name="T8" fmla="*/ 9 w 10"/>
                    <a:gd name="T9" fmla="*/ 1 h 7"/>
                    <a:gd name="T10" fmla="*/ 10 w 10"/>
                    <a:gd name="T11" fmla="*/ 6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10" y="6"/>
                      </a:moveTo>
                      <a:cubicBezTo>
                        <a:pt x="10" y="7"/>
                        <a:pt x="6" y="7"/>
                        <a:pt x="4" y="7"/>
                      </a:cubicBezTo>
                      <a:cubicBezTo>
                        <a:pt x="2" y="7"/>
                        <a:pt x="0" y="4"/>
                        <a:pt x="0" y="2"/>
                      </a:cubicBezTo>
                      <a:cubicBezTo>
                        <a:pt x="0" y="0"/>
                        <a:pt x="2" y="0"/>
                        <a:pt x="5" y="0"/>
                      </a:cubicBezTo>
                      <a:cubicBezTo>
                        <a:pt x="5" y="0"/>
                        <a:pt x="8" y="0"/>
                        <a:pt x="9" y="1"/>
                      </a:cubicBezTo>
                      <a:cubicBezTo>
                        <a:pt x="10" y="2"/>
                        <a:pt x="10" y="4"/>
                        <a:pt x="10" y="6"/>
                      </a:cubicBezTo>
                      <a:close/>
                    </a:path>
                  </a:pathLst>
                </a:custGeom>
                <a:solidFill>
                  <a:schemeClr val="accent1"/>
                </a:solidFill>
                <a:ln w="9525">
                  <a:solidFill>
                    <a:schemeClr val="bg2"/>
                  </a:solidFill>
                  <a:miter lim="800000"/>
                  <a:headEnd/>
                  <a:tailEnd/>
                </a:ln>
              </p:spPr>
              <p:txBody>
                <a:bodyPr/>
                <a:lstStyle/>
                <a:p>
                  <a:endParaRPr lang="en-US"/>
                </a:p>
              </p:txBody>
            </p:sp>
            <p:sp>
              <p:nvSpPr>
                <p:cNvPr id="43222" name="Freeform 73"/>
                <p:cNvSpPr>
                  <a:spLocks/>
                </p:cNvSpPr>
                <p:nvPr/>
              </p:nvSpPr>
              <p:spPr bwMode="auto">
                <a:xfrm>
                  <a:off x="4624" y="2688"/>
                  <a:ext cx="65" cy="38"/>
                </a:xfrm>
                <a:custGeom>
                  <a:avLst/>
                  <a:gdLst>
                    <a:gd name="T0" fmla="*/ 0 w 32"/>
                    <a:gd name="T1" fmla="*/ 18 h 19"/>
                    <a:gd name="T2" fmla="*/ 8 w 32"/>
                    <a:gd name="T3" fmla="*/ 9 h 19"/>
                    <a:gd name="T4" fmla="*/ 20 w 32"/>
                    <a:gd name="T5" fmla="*/ 3 h 19"/>
                    <a:gd name="T6" fmla="*/ 32 w 32"/>
                    <a:gd name="T7" fmla="*/ 3 h 19"/>
                    <a:gd name="T8" fmla="*/ 22 w 32"/>
                    <a:gd name="T9" fmla="*/ 10 h 19"/>
                    <a:gd name="T10" fmla="*/ 13 w 32"/>
                    <a:gd name="T11" fmla="*/ 15 h 19"/>
                    <a:gd name="T12" fmla="*/ 5 w 32"/>
                    <a:gd name="T13" fmla="*/ 19 h 19"/>
                    <a:gd name="T14" fmla="*/ 0 w 32"/>
                    <a:gd name="T15" fmla="*/ 18 h 1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9"/>
                    <a:gd name="T26" fmla="*/ 32 w 32"/>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9">
                      <a:moveTo>
                        <a:pt x="0" y="18"/>
                      </a:moveTo>
                      <a:cubicBezTo>
                        <a:pt x="0" y="17"/>
                        <a:pt x="5" y="12"/>
                        <a:pt x="8" y="9"/>
                      </a:cubicBezTo>
                      <a:cubicBezTo>
                        <a:pt x="10" y="7"/>
                        <a:pt x="16" y="3"/>
                        <a:pt x="20" y="3"/>
                      </a:cubicBezTo>
                      <a:cubicBezTo>
                        <a:pt x="23" y="3"/>
                        <a:pt x="32" y="0"/>
                        <a:pt x="32" y="3"/>
                      </a:cubicBezTo>
                      <a:cubicBezTo>
                        <a:pt x="32" y="5"/>
                        <a:pt x="25" y="9"/>
                        <a:pt x="22" y="10"/>
                      </a:cubicBezTo>
                      <a:cubicBezTo>
                        <a:pt x="20" y="10"/>
                        <a:pt x="17" y="12"/>
                        <a:pt x="13" y="15"/>
                      </a:cubicBezTo>
                      <a:cubicBezTo>
                        <a:pt x="10" y="18"/>
                        <a:pt x="6" y="19"/>
                        <a:pt x="5" y="19"/>
                      </a:cubicBezTo>
                      <a:cubicBezTo>
                        <a:pt x="3" y="19"/>
                        <a:pt x="0" y="18"/>
                        <a:pt x="0" y="18"/>
                      </a:cubicBezTo>
                      <a:close/>
                    </a:path>
                  </a:pathLst>
                </a:custGeom>
                <a:solidFill>
                  <a:schemeClr val="accent1"/>
                </a:solidFill>
                <a:ln w="9525">
                  <a:solidFill>
                    <a:schemeClr val="bg2"/>
                  </a:solidFill>
                  <a:miter lim="800000"/>
                  <a:headEnd/>
                  <a:tailEnd/>
                </a:ln>
              </p:spPr>
              <p:txBody>
                <a:bodyPr/>
                <a:lstStyle/>
                <a:p>
                  <a:endParaRPr lang="en-US"/>
                </a:p>
              </p:txBody>
            </p:sp>
            <p:sp>
              <p:nvSpPr>
                <p:cNvPr id="43223" name="Freeform 74"/>
                <p:cNvSpPr>
                  <a:spLocks/>
                </p:cNvSpPr>
                <p:nvPr/>
              </p:nvSpPr>
              <p:spPr bwMode="auto">
                <a:xfrm>
                  <a:off x="4574" y="2684"/>
                  <a:ext cx="71" cy="20"/>
                </a:xfrm>
                <a:custGeom>
                  <a:avLst/>
                  <a:gdLst>
                    <a:gd name="T0" fmla="*/ 0 w 35"/>
                    <a:gd name="T1" fmla="*/ 6 h 10"/>
                    <a:gd name="T2" fmla="*/ 6 w 35"/>
                    <a:gd name="T3" fmla="*/ 4 h 10"/>
                    <a:gd name="T4" fmla="*/ 16 w 35"/>
                    <a:gd name="T5" fmla="*/ 4 h 10"/>
                    <a:gd name="T6" fmla="*/ 27 w 35"/>
                    <a:gd name="T7" fmla="*/ 1 h 10"/>
                    <a:gd name="T8" fmla="*/ 34 w 35"/>
                    <a:gd name="T9" fmla="*/ 1 h 10"/>
                    <a:gd name="T10" fmla="*/ 30 w 35"/>
                    <a:gd name="T11" fmla="*/ 5 h 10"/>
                    <a:gd name="T12" fmla="*/ 12 w 35"/>
                    <a:gd name="T13" fmla="*/ 8 h 10"/>
                    <a:gd name="T14" fmla="*/ 4 w 35"/>
                    <a:gd name="T15" fmla="*/ 10 h 10"/>
                    <a:gd name="T16" fmla="*/ 0 w 35"/>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10"/>
                    <a:gd name="T29" fmla="*/ 35 w 35"/>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10">
                      <a:moveTo>
                        <a:pt x="0" y="6"/>
                      </a:moveTo>
                      <a:cubicBezTo>
                        <a:pt x="0" y="5"/>
                        <a:pt x="3" y="5"/>
                        <a:pt x="6" y="4"/>
                      </a:cubicBezTo>
                      <a:cubicBezTo>
                        <a:pt x="8" y="4"/>
                        <a:pt x="13" y="4"/>
                        <a:pt x="16" y="4"/>
                      </a:cubicBezTo>
                      <a:cubicBezTo>
                        <a:pt x="19" y="4"/>
                        <a:pt x="24" y="1"/>
                        <a:pt x="27" y="1"/>
                      </a:cubicBezTo>
                      <a:cubicBezTo>
                        <a:pt x="29" y="1"/>
                        <a:pt x="35" y="0"/>
                        <a:pt x="34" y="1"/>
                      </a:cubicBezTo>
                      <a:cubicBezTo>
                        <a:pt x="34" y="2"/>
                        <a:pt x="32" y="5"/>
                        <a:pt x="30" y="5"/>
                      </a:cubicBezTo>
                      <a:cubicBezTo>
                        <a:pt x="28" y="5"/>
                        <a:pt x="17" y="10"/>
                        <a:pt x="12" y="8"/>
                      </a:cubicBezTo>
                      <a:cubicBezTo>
                        <a:pt x="7" y="6"/>
                        <a:pt x="6" y="10"/>
                        <a:pt x="4" y="10"/>
                      </a:cubicBezTo>
                      <a:cubicBezTo>
                        <a:pt x="1" y="10"/>
                        <a:pt x="1" y="9"/>
                        <a:pt x="0" y="6"/>
                      </a:cubicBezTo>
                      <a:close/>
                    </a:path>
                  </a:pathLst>
                </a:custGeom>
                <a:solidFill>
                  <a:schemeClr val="accent1"/>
                </a:solidFill>
                <a:ln w="9525">
                  <a:solidFill>
                    <a:schemeClr val="bg2"/>
                  </a:solidFill>
                  <a:miter lim="800000"/>
                  <a:headEnd/>
                  <a:tailEnd/>
                </a:ln>
              </p:spPr>
              <p:txBody>
                <a:bodyPr/>
                <a:lstStyle/>
                <a:p>
                  <a:endParaRPr lang="en-US"/>
                </a:p>
              </p:txBody>
            </p:sp>
            <p:sp>
              <p:nvSpPr>
                <p:cNvPr id="43224" name="Freeform 75"/>
                <p:cNvSpPr>
                  <a:spLocks/>
                </p:cNvSpPr>
                <p:nvPr/>
              </p:nvSpPr>
              <p:spPr bwMode="auto">
                <a:xfrm>
                  <a:off x="4554" y="2530"/>
                  <a:ext cx="105" cy="122"/>
                </a:xfrm>
                <a:custGeom>
                  <a:avLst/>
                  <a:gdLst>
                    <a:gd name="T0" fmla="*/ 7 w 52"/>
                    <a:gd name="T1" fmla="*/ 43 h 60"/>
                    <a:gd name="T2" fmla="*/ 0 w 52"/>
                    <a:gd name="T3" fmla="*/ 40 h 60"/>
                    <a:gd name="T4" fmla="*/ 4 w 52"/>
                    <a:gd name="T5" fmla="*/ 33 h 60"/>
                    <a:gd name="T6" fmla="*/ 7 w 52"/>
                    <a:gd name="T7" fmla="*/ 23 h 60"/>
                    <a:gd name="T8" fmla="*/ 9 w 52"/>
                    <a:gd name="T9" fmla="*/ 13 h 60"/>
                    <a:gd name="T10" fmla="*/ 17 w 52"/>
                    <a:gd name="T11" fmla="*/ 6 h 60"/>
                    <a:gd name="T12" fmla="*/ 27 w 52"/>
                    <a:gd name="T13" fmla="*/ 7 h 60"/>
                    <a:gd name="T14" fmla="*/ 43 w 52"/>
                    <a:gd name="T15" fmla="*/ 7 h 60"/>
                    <a:gd name="T16" fmla="*/ 49 w 52"/>
                    <a:gd name="T17" fmla="*/ 1 h 60"/>
                    <a:gd name="T18" fmla="*/ 51 w 52"/>
                    <a:gd name="T19" fmla="*/ 5 h 60"/>
                    <a:gd name="T20" fmla="*/ 45 w 52"/>
                    <a:gd name="T21" fmla="*/ 14 h 60"/>
                    <a:gd name="T22" fmla="*/ 33 w 52"/>
                    <a:gd name="T23" fmla="*/ 13 h 60"/>
                    <a:gd name="T24" fmla="*/ 19 w 52"/>
                    <a:gd name="T25" fmla="*/ 13 h 60"/>
                    <a:gd name="T26" fmla="*/ 14 w 52"/>
                    <a:gd name="T27" fmla="*/ 17 h 60"/>
                    <a:gd name="T28" fmla="*/ 13 w 52"/>
                    <a:gd name="T29" fmla="*/ 22 h 60"/>
                    <a:gd name="T30" fmla="*/ 17 w 52"/>
                    <a:gd name="T31" fmla="*/ 26 h 60"/>
                    <a:gd name="T32" fmla="*/ 23 w 52"/>
                    <a:gd name="T33" fmla="*/ 22 h 60"/>
                    <a:gd name="T34" fmla="*/ 35 w 52"/>
                    <a:gd name="T35" fmla="*/ 21 h 60"/>
                    <a:gd name="T36" fmla="*/ 36 w 52"/>
                    <a:gd name="T37" fmla="*/ 25 h 60"/>
                    <a:gd name="T38" fmla="*/ 28 w 52"/>
                    <a:gd name="T39" fmla="*/ 28 h 60"/>
                    <a:gd name="T40" fmla="*/ 22 w 52"/>
                    <a:gd name="T41" fmla="*/ 31 h 60"/>
                    <a:gd name="T42" fmla="*/ 29 w 52"/>
                    <a:gd name="T43" fmla="*/ 40 h 60"/>
                    <a:gd name="T44" fmla="*/ 29 w 52"/>
                    <a:gd name="T45" fmla="*/ 45 h 60"/>
                    <a:gd name="T46" fmla="*/ 34 w 52"/>
                    <a:gd name="T47" fmla="*/ 50 h 60"/>
                    <a:gd name="T48" fmla="*/ 33 w 52"/>
                    <a:gd name="T49" fmla="*/ 55 h 60"/>
                    <a:gd name="T50" fmla="*/ 30 w 52"/>
                    <a:gd name="T51" fmla="*/ 58 h 60"/>
                    <a:gd name="T52" fmla="*/ 27 w 52"/>
                    <a:gd name="T53" fmla="*/ 52 h 60"/>
                    <a:gd name="T54" fmla="*/ 22 w 52"/>
                    <a:gd name="T55" fmla="*/ 52 h 60"/>
                    <a:gd name="T56" fmla="*/ 22 w 52"/>
                    <a:gd name="T57" fmla="*/ 46 h 60"/>
                    <a:gd name="T58" fmla="*/ 18 w 52"/>
                    <a:gd name="T59" fmla="*/ 36 h 60"/>
                    <a:gd name="T60" fmla="*/ 11 w 52"/>
                    <a:gd name="T61" fmla="*/ 39 h 60"/>
                    <a:gd name="T62" fmla="*/ 14 w 52"/>
                    <a:gd name="T63" fmla="*/ 51 h 60"/>
                    <a:gd name="T64" fmla="*/ 13 w 52"/>
                    <a:gd name="T65" fmla="*/ 59 h 60"/>
                    <a:gd name="T66" fmla="*/ 6 w 52"/>
                    <a:gd name="T67" fmla="*/ 58 h 60"/>
                    <a:gd name="T68" fmla="*/ 7 w 52"/>
                    <a:gd name="T69" fmla="*/ 51 h 60"/>
                    <a:gd name="T70" fmla="*/ 7 w 52"/>
                    <a:gd name="T71" fmla="*/ 43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0"/>
                    <a:gd name="T110" fmla="*/ 52 w 52"/>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0">
                      <a:moveTo>
                        <a:pt x="7" y="43"/>
                      </a:moveTo>
                      <a:cubicBezTo>
                        <a:pt x="6" y="42"/>
                        <a:pt x="0" y="42"/>
                        <a:pt x="0" y="40"/>
                      </a:cubicBezTo>
                      <a:cubicBezTo>
                        <a:pt x="0" y="38"/>
                        <a:pt x="4" y="36"/>
                        <a:pt x="4" y="33"/>
                      </a:cubicBezTo>
                      <a:cubicBezTo>
                        <a:pt x="4" y="31"/>
                        <a:pt x="5" y="24"/>
                        <a:pt x="7" y="23"/>
                      </a:cubicBezTo>
                      <a:cubicBezTo>
                        <a:pt x="8" y="21"/>
                        <a:pt x="8" y="15"/>
                        <a:pt x="9" y="13"/>
                      </a:cubicBezTo>
                      <a:cubicBezTo>
                        <a:pt x="11" y="11"/>
                        <a:pt x="15" y="6"/>
                        <a:pt x="17" y="6"/>
                      </a:cubicBezTo>
                      <a:cubicBezTo>
                        <a:pt x="18" y="6"/>
                        <a:pt x="25" y="7"/>
                        <a:pt x="27" y="7"/>
                      </a:cubicBezTo>
                      <a:cubicBezTo>
                        <a:pt x="29" y="7"/>
                        <a:pt x="41" y="9"/>
                        <a:pt x="43" y="7"/>
                      </a:cubicBezTo>
                      <a:cubicBezTo>
                        <a:pt x="45" y="5"/>
                        <a:pt x="47" y="0"/>
                        <a:pt x="49" y="1"/>
                      </a:cubicBezTo>
                      <a:cubicBezTo>
                        <a:pt x="51" y="2"/>
                        <a:pt x="52" y="3"/>
                        <a:pt x="51" y="5"/>
                      </a:cubicBezTo>
                      <a:cubicBezTo>
                        <a:pt x="50" y="6"/>
                        <a:pt x="45" y="13"/>
                        <a:pt x="45" y="14"/>
                      </a:cubicBezTo>
                      <a:cubicBezTo>
                        <a:pt x="43" y="14"/>
                        <a:pt x="37" y="13"/>
                        <a:pt x="33" y="13"/>
                      </a:cubicBezTo>
                      <a:cubicBezTo>
                        <a:pt x="30" y="13"/>
                        <a:pt x="21" y="13"/>
                        <a:pt x="19" y="13"/>
                      </a:cubicBezTo>
                      <a:cubicBezTo>
                        <a:pt x="17" y="13"/>
                        <a:pt x="14" y="15"/>
                        <a:pt x="14" y="17"/>
                      </a:cubicBezTo>
                      <a:cubicBezTo>
                        <a:pt x="14" y="18"/>
                        <a:pt x="12" y="21"/>
                        <a:pt x="13" y="22"/>
                      </a:cubicBezTo>
                      <a:cubicBezTo>
                        <a:pt x="15" y="24"/>
                        <a:pt x="15" y="26"/>
                        <a:pt x="17" y="26"/>
                      </a:cubicBezTo>
                      <a:cubicBezTo>
                        <a:pt x="20" y="27"/>
                        <a:pt x="21" y="22"/>
                        <a:pt x="23" y="22"/>
                      </a:cubicBezTo>
                      <a:cubicBezTo>
                        <a:pt x="25" y="22"/>
                        <a:pt x="32" y="19"/>
                        <a:pt x="35" y="21"/>
                      </a:cubicBezTo>
                      <a:cubicBezTo>
                        <a:pt x="37" y="23"/>
                        <a:pt x="37" y="23"/>
                        <a:pt x="36" y="25"/>
                      </a:cubicBezTo>
                      <a:cubicBezTo>
                        <a:pt x="35" y="26"/>
                        <a:pt x="30" y="28"/>
                        <a:pt x="28" y="28"/>
                      </a:cubicBezTo>
                      <a:cubicBezTo>
                        <a:pt x="26" y="28"/>
                        <a:pt x="22" y="30"/>
                        <a:pt x="22" y="31"/>
                      </a:cubicBezTo>
                      <a:cubicBezTo>
                        <a:pt x="22" y="33"/>
                        <a:pt x="29" y="38"/>
                        <a:pt x="29" y="40"/>
                      </a:cubicBezTo>
                      <a:cubicBezTo>
                        <a:pt x="29" y="42"/>
                        <a:pt x="28" y="44"/>
                        <a:pt x="29" y="45"/>
                      </a:cubicBezTo>
                      <a:cubicBezTo>
                        <a:pt x="30" y="46"/>
                        <a:pt x="34" y="50"/>
                        <a:pt x="34" y="50"/>
                      </a:cubicBezTo>
                      <a:cubicBezTo>
                        <a:pt x="34" y="50"/>
                        <a:pt x="34" y="53"/>
                        <a:pt x="33" y="55"/>
                      </a:cubicBezTo>
                      <a:cubicBezTo>
                        <a:pt x="32" y="57"/>
                        <a:pt x="32" y="59"/>
                        <a:pt x="30" y="58"/>
                      </a:cubicBezTo>
                      <a:cubicBezTo>
                        <a:pt x="29" y="57"/>
                        <a:pt x="29" y="52"/>
                        <a:pt x="27" y="52"/>
                      </a:cubicBezTo>
                      <a:cubicBezTo>
                        <a:pt x="26" y="52"/>
                        <a:pt x="23" y="54"/>
                        <a:pt x="22" y="52"/>
                      </a:cubicBezTo>
                      <a:cubicBezTo>
                        <a:pt x="22" y="50"/>
                        <a:pt x="24" y="49"/>
                        <a:pt x="22" y="46"/>
                      </a:cubicBezTo>
                      <a:cubicBezTo>
                        <a:pt x="21" y="44"/>
                        <a:pt x="18" y="36"/>
                        <a:pt x="18" y="36"/>
                      </a:cubicBezTo>
                      <a:cubicBezTo>
                        <a:pt x="17" y="35"/>
                        <a:pt x="11" y="37"/>
                        <a:pt x="11" y="39"/>
                      </a:cubicBezTo>
                      <a:cubicBezTo>
                        <a:pt x="12" y="40"/>
                        <a:pt x="15" y="48"/>
                        <a:pt x="14" y="51"/>
                      </a:cubicBezTo>
                      <a:cubicBezTo>
                        <a:pt x="13" y="55"/>
                        <a:pt x="15" y="58"/>
                        <a:pt x="13" y="59"/>
                      </a:cubicBezTo>
                      <a:cubicBezTo>
                        <a:pt x="12" y="59"/>
                        <a:pt x="6" y="60"/>
                        <a:pt x="6" y="58"/>
                      </a:cubicBezTo>
                      <a:cubicBezTo>
                        <a:pt x="5" y="55"/>
                        <a:pt x="7" y="51"/>
                        <a:pt x="7" y="51"/>
                      </a:cubicBezTo>
                      <a:cubicBezTo>
                        <a:pt x="7" y="48"/>
                        <a:pt x="7" y="44"/>
                        <a:pt x="7" y="43"/>
                      </a:cubicBezTo>
                      <a:close/>
                    </a:path>
                  </a:pathLst>
                </a:custGeom>
                <a:solidFill>
                  <a:schemeClr val="accent1"/>
                </a:solidFill>
                <a:ln w="9525">
                  <a:solidFill>
                    <a:schemeClr val="bg2"/>
                  </a:solidFill>
                  <a:miter lim="800000"/>
                  <a:headEnd/>
                  <a:tailEnd/>
                </a:ln>
              </p:spPr>
              <p:txBody>
                <a:bodyPr/>
                <a:lstStyle/>
                <a:p>
                  <a:endParaRPr lang="en-US"/>
                </a:p>
              </p:txBody>
            </p:sp>
            <p:sp>
              <p:nvSpPr>
                <p:cNvPr id="43225" name="Freeform 76"/>
                <p:cNvSpPr>
                  <a:spLocks/>
                </p:cNvSpPr>
                <p:nvPr/>
              </p:nvSpPr>
              <p:spPr bwMode="auto">
                <a:xfrm>
                  <a:off x="4402" y="2494"/>
                  <a:ext cx="158" cy="133"/>
                </a:xfrm>
                <a:custGeom>
                  <a:avLst/>
                  <a:gdLst>
                    <a:gd name="T0" fmla="*/ 5 w 78"/>
                    <a:gd name="T1" fmla="*/ 18 h 66"/>
                    <a:gd name="T2" fmla="*/ 8 w 78"/>
                    <a:gd name="T3" fmla="*/ 25 h 66"/>
                    <a:gd name="T4" fmla="*/ 14 w 78"/>
                    <a:gd name="T5" fmla="*/ 29 h 66"/>
                    <a:gd name="T6" fmla="*/ 26 w 78"/>
                    <a:gd name="T7" fmla="*/ 27 h 66"/>
                    <a:gd name="T8" fmla="*/ 30 w 78"/>
                    <a:gd name="T9" fmla="*/ 22 h 66"/>
                    <a:gd name="T10" fmla="*/ 41 w 78"/>
                    <a:gd name="T11" fmla="*/ 23 h 66"/>
                    <a:gd name="T12" fmla="*/ 49 w 78"/>
                    <a:gd name="T13" fmla="*/ 13 h 66"/>
                    <a:gd name="T14" fmla="*/ 53 w 78"/>
                    <a:gd name="T15" fmla="*/ 1 h 66"/>
                    <a:gd name="T16" fmla="*/ 64 w 78"/>
                    <a:gd name="T17" fmla="*/ 0 h 66"/>
                    <a:gd name="T18" fmla="*/ 69 w 78"/>
                    <a:gd name="T19" fmla="*/ 3 h 66"/>
                    <a:gd name="T20" fmla="*/ 66 w 78"/>
                    <a:gd name="T21" fmla="*/ 7 h 66"/>
                    <a:gd name="T22" fmla="*/ 70 w 78"/>
                    <a:gd name="T23" fmla="*/ 13 h 66"/>
                    <a:gd name="T24" fmla="*/ 70 w 78"/>
                    <a:gd name="T25" fmla="*/ 18 h 66"/>
                    <a:gd name="T26" fmla="*/ 78 w 78"/>
                    <a:gd name="T27" fmla="*/ 26 h 66"/>
                    <a:gd name="T28" fmla="*/ 68 w 78"/>
                    <a:gd name="T29" fmla="*/ 28 h 66"/>
                    <a:gd name="T30" fmla="*/ 66 w 78"/>
                    <a:gd name="T31" fmla="*/ 39 h 66"/>
                    <a:gd name="T32" fmla="*/ 59 w 78"/>
                    <a:gd name="T33" fmla="*/ 46 h 66"/>
                    <a:gd name="T34" fmla="*/ 60 w 78"/>
                    <a:gd name="T35" fmla="*/ 52 h 66"/>
                    <a:gd name="T36" fmla="*/ 56 w 78"/>
                    <a:gd name="T37" fmla="*/ 62 h 66"/>
                    <a:gd name="T38" fmla="*/ 44 w 78"/>
                    <a:gd name="T39" fmla="*/ 66 h 66"/>
                    <a:gd name="T40" fmla="*/ 42 w 78"/>
                    <a:gd name="T41" fmla="*/ 60 h 66"/>
                    <a:gd name="T42" fmla="*/ 33 w 78"/>
                    <a:gd name="T43" fmla="*/ 58 h 66"/>
                    <a:gd name="T44" fmla="*/ 23 w 78"/>
                    <a:gd name="T45" fmla="*/ 62 h 66"/>
                    <a:gd name="T46" fmla="*/ 21 w 78"/>
                    <a:gd name="T47" fmla="*/ 56 h 66"/>
                    <a:gd name="T48" fmla="*/ 10 w 78"/>
                    <a:gd name="T49" fmla="*/ 56 h 66"/>
                    <a:gd name="T50" fmla="*/ 9 w 78"/>
                    <a:gd name="T51" fmla="*/ 44 h 66"/>
                    <a:gd name="T52" fmla="*/ 2 w 78"/>
                    <a:gd name="T53" fmla="*/ 36 h 66"/>
                    <a:gd name="T54" fmla="*/ 0 w 78"/>
                    <a:gd name="T55" fmla="*/ 27 h 66"/>
                    <a:gd name="T56" fmla="*/ 5 w 78"/>
                    <a:gd name="T57" fmla="*/ 18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
                    <a:gd name="T88" fmla="*/ 0 h 66"/>
                    <a:gd name="T89" fmla="*/ 78 w 78"/>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 h="66">
                      <a:moveTo>
                        <a:pt x="5" y="18"/>
                      </a:moveTo>
                      <a:cubicBezTo>
                        <a:pt x="8" y="25"/>
                        <a:pt x="8" y="25"/>
                        <a:pt x="8" y="25"/>
                      </a:cubicBezTo>
                      <a:cubicBezTo>
                        <a:pt x="9" y="27"/>
                        <a:pt x="11" y="29"/>
                        <a:pt x="14" y="29"/>
                      </a:cubicBezTo>
                      <a:cubicBezTo>
                        <a:pt x="16" y="29"/>
                        <a:pt x="26" y="28"/>
                        <a:pt x="26" y="27"/>
                      </a:cubicBezTo>
                      <a:cubicBezTo>
                        <a:pt x="27" y="25"/>
                        <a:pt x="27" y="21"/>
                        <a:pt x="30" y="22"/>
                      </a:cubicBezTo>
                      <a:cubicBezTo>
                        <a:pt x="33" y="22"/>
                        <a:pt x="38" y="24"/>
                        <a:pt x="41" y="23"/>
                      </a:cubicBezTo>
                      <a:cubicBezTo>
                        <a:pt x="43" y="23"/>
                        <a:pt x="49" y="15"/>
                        <a:pt x="49" y="13"/>
                      </a:cubicBezTo>
                      <a:cubicBezTo>
                        <a:pt x="49" y="10"/>
                        <a:pt x="51" y="2"/>
                        <a:pt x="53" y="1"/>
                      </a:cubicBezTo>
                      <a:cubicBezTo>
                        <a:pt x="55" y="0"/>
                        <a:pt x="61" y="0"/>
                        <a:pt x="64" y="0"/>
                      </a:cubicBezTo>
                      <a:cubicBezTo>
                        <a:pt x="69" y="3"/>
                        <a:pt x="69" y="3"/>
                        <a:pt x="69" y="3"/>
                      </a:cubicBezTo>
                      <a:cubicBezTo>
                        <a:pt x="68" y="4"/>
                        <a:pt x="67" y="6"/>
                        <a:pt x="66" y="7"/>
                      </a:cubicBezTo>
                      <a:cubicBezTo>
                        <a:pt x="63" y="9"/>
                        <a:pt x="68" y="12"/>
                        <a:pt x="70" y="13"/>
                      </a:cubicBezTo>
                      <a:cubicBezTo>
                        <a:pt x="71" y="15"/>
                        <a:pt x="70" y="17"/>
                        <a:pt x="70" y="18"/>
                      </a:cubicBezTo>
                      <a:cubicBezTo>
                        <a:pt x="69" y="20"/>
                        <a:pt x="78" y="24"/>
                        <a:pt x="78" y="26"/>
                      </a:cubicBezTo>
                      <a:cubicBezTo>
                        <a:pt x="78" y="28"/>
                        <a:pt x="70" y="27"/>
                        <a:pt x="68" y="28"/>
                      </a:cubicBezTo>
                      <a:cubicBezTo>
                        <a:pt x="66" y="28"/>
                        <a:pt x="66" y="37"/>
                        <a:pt x="66" y="39"/>
                      </a:cubicBezTo>
                      <a:cubicBezTo>
                        <a:pt x="66" y="42"/>
                        <a:pt x="60" y="44"/>
                        <a:pt x="59" y="46"/>
                      </a:cubicBezTo>
                      <a:cubicBezTo>
                        <a:pt x="58" y="47"/>
                        <a:pt x="60" y="50"/>
                        <a:pt x="60" y="52"/>
                      </a:cubicBezTo>
                      <a:cubicBezTo>
                        <a:pt x="60" y="54"/>
                        <a:pt x="56" y="61"/>
                        <a:pt x="56" y="62"/>
                      </a:cubicBezTo>
                      <a:cubicBezTo>
                        <a:pt x="55" y="63"/>
                        <a:pt x="45" y="66"/>
                        <a:pt x="44" y="66"/>
                      </a:cubicBezTo>
                      <a:cubicBezTo>
                        <a:pt x="43" y="66"/>
                        <a:pt x="43" y="62"/>
                        <a:pt x="42" y="60"/>
                      </a:cubicBezTo>
                      <a:cubicBezTo>
                        <a:pt x="42" y="59"/>
                        <a:pt x="34" y="59"/>
                        <a:pt x="33" y="58"/>
                      </a:cubicBezTo>
                      <a:cubicBezTo>
                        <a:pt x="32" y="57"/>
                        <a:pt x="25" y="62"/>
                        <a:pt x="23" y="62"/>
                      </a:cubicBezTo>
                      <a:cubicBezTo>
                        <a:pt x="21" y="61"/>
                        <a:pt x="22" y="57"/>
                        <a:pt x="21" y="56"/>
                      </a:cubicBezTo>
                      <a:cubicBezTo>
                        <a:pt x="20" y="55"/>
                        <a:pt x="11" y="56"/>
                        <a:pt x="10" y="56"/>
                      </a:cubicBezTo>
                      <a:cubicBezTo>
                        <a:pt x="8" y="56"/>
                        <a:pt x="9" y="46"/>
                        <a:pt x="9" y="44"/>
                      </a:cubicBezTo>
                      <a:cubicBezTo>
                        <a:pt x="9" y="42"/>
                        <a:pt x="4" y="38"/>
                        <a:pt x="2" y="36"/>
                      </a:cubicBezTo>
                      <a:cubicBezTo>
                        <a:pt x="0" y="34"/>
                        <a:pt x="0" y="30"/>
                        <a:pt x="0" y="27"/>
                      </a:cubicBezTo>
                      <a:cubicBezTo>
                        <a:pt x="0" y="23"/>
                        <a:pt x="2" y="21"/>
                        <a:pt x="5" y="18"/>
                      </a:cubicBezTo>
                      <a:close/>
                    </a:path>
                  </a:pathLst>
                </a:custGeom>
                <a:solidFill>
                  <a:schemeClr val="accent1"/>
                </a:solidFill>
                <a:ln w="9525">
                  <a:solidFill>
                    <a:schemeClr val="bg2"/>
                  </a:solidFill>
                  <a:miter lim="800000"/>
                  <a:headEnd/>
                  <a:tailEnd/>
                </a:ln>
              </p:spPr>
              <p:txBody>
                <a:bodyPr/>
                <a:lstStyle/>
                <a:p>
                  <a:endParaRPr lang="en-US"/>
                </a:p>
              </p:txBody>
            </p:sp>
            <p:sp>
              <p:nvSpPr>
                <p:cNvPr id="43226" name="Freeform 77"/>
                <p:cNvSpPr>
                  <a:spLocks/>
                </p:cNvSpPr>
                <p:nvPr/>
              </p:nvSpPr>
              <p:spPr bwMode="auto">
                <a:xfrm>
                  <a:off x="4347" y="2652"/>
                  <a:ext cx="211" cy="52"/>
                </a:xfrm>
                <a:custGeom>
                  <a:avLst/>
                  <a:gdLst>
                    <a:gd name="T0" fmla="*/ 2 w 104"/>
                    <a:gd name="T1" fmla="*/ 8 h 26"/>
                    <a:gd name="T2" fmla="*/ 11 w 104"/>
                    <a:gd name="T3" fmla="*/ 2 h 26"/>
                    <a:gd name="T4" fmla="*/ 17 w 104"/>
                    <a:gd name="T5" fmla="*/ 2 h 26"/>
                    <a:gd name="T6" fmla="*/ 25 w 104"/>
                    <a:gd name="T7" fmla="*/ 7 h 26"/>
                    <a:gd name="T8" fmla="*/ 39 w 104"/>
                    <a:gd name="T9" fmla="*/ 8 h 26"/>
                    <a:gd name="T10" fmla="*/ 43 w 104"/>
                    <a:gd name="T11" fmla="*/ 5 h 26"/>
                    <a:gd name="T12" fmla="*/ 54 w 104"/>
                    <a:gd name="T13" fmla="*/ 8 h 26"/>
                    <a:gd name="T14" fmla="*/ 57 w 104"/>
                    <a:gd name="T15" fmla="*/ 13 h 26"/>
                    <a:gd name="T16" fmla="*/ 69 w 104"/>
                    <a:gd name="T17" fmla="*/ 14 h 26"/>
                    <a:gd name="T18" fmla="*/ 77 w 104"/>
                    <a:gd name="T19" fmla="*/ 18 h 26"/>
                    <a:gd name="T20" fmla="*/ 89 w 104"/>
                    <a:gd name="T21" fmla="*/ 20 h 26"/>
                    <a:gd name="T22" fmla="*/ 99 w 104"/>
                    <a:gd name="T23" fmla="*/ 19 h 26"/>
                    <a:gd name="T24" fmla="*/ 104 w 104"/>
                    <a:gd name="T25" fmla="*/ 21 h 26"/>
                    <a:gd name="T26" fmla="*/ 99 w 104"/>
                    <a:gd name="T27" fmla="*/ 26 h 26"/>
                    <a:gd name="T28" fmla="*/ 84 w 104"/>
                    <a:gd name="T29" fmla="*/ 26 h 26"/>
                    <a:gd name="T30" fmla="*/ 72 w 104"/>
                    <a:gd name="T31" fmla="*/ 23 h 26"/>
                    <a:gd name="T32" fmla="*/ 55 w 104"/>
                    <a:gd name="T33" fmla="*/ 22 h 26"/>
                    <a:gd name="T34" fmla="*/ 39 w 104"/>
                    <a:gd name="T35" fmla="*/ 19 h 26"/>
                    <a:gd name="T36" fmla="*/ 27 w 104"/>
                    <a:gd name="T37" fmla="*/ 16 h 26"/>
                    <a:gd name="T38" fmla="*/ 10 w 104"/>
                    <a:gd name="T39" fmla="*/ 13 h 26"/>
                    <a:gd name="T40" fmla="*/ 2 w 104"/>
                    <a:gd name="T41" fmla="*/ 8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26"/>
                    <a:gd name="T65" fmla="*/ 104 w 104"/>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26">
                      <a:moveTo>
                        <a:pt x="2" y="8"/>
                      </a:moveTo>
                      <a:cubicBezTo>
                        <a:pt x="5" y="7"/>
                        <a:pt x="11" y="4"/>
                        <a:pt x="11" y="2"/>
                      </a:cubicBezTo>
                      <a:cubicBezTo>
                        <a:pt x="12" y="0"/>
                        <a:pt x="17" y="2"/>
                        <a:pt x="17" y="2"/>
                      </a:cubicBezTo>
                      <a:cubicBezTo>
                        <a:pt x="21" y="3"/>
                        <a:pt x="22" y="7"/>
                        <a:pt x="25" y="7"/>
                      </a:cubicBezTo>
                      <a:cubicBezTo>
                        <a:pt x="28" y="7"/>
                        <a:pt x="36" y="8"/>
                        <a:pt x="39" y="8"/>
                      </a:cubicBezTo>
                      <a:cubicBezTo>
                        <a:pt x="41" y="8"/>
                        <a:pt x="39" y="5"/>
                        <a:pt x="43" y="5"/>
                      </a:cubicBezTo>
                      <a:cubicBezTo>
                        <a:pt x="47" y="5"/>
                        <a:pt x="52" y="6"/>
                        <a:pt x="54" y="8"/>
                      </a:cubicBezTo>
                      <a:cubicBezTo>
                        <a:pt x="57" y="9"/>
                        <a:pt x="54" y="13"/>
                        <a:pt x="57" y="13"/>
                      </a:cubicBezTo>
                      <a:cubicBezTo>
                        <a:pt x="60" y="14"/>
                        <a:pt x="68" y="11"/>
                        <a:pt x="69" y="14"/>
                      </a:cubicBezTo>
                      <a:cubicBezTo>
                        <a:pt x="71" y="16"/>
                        <a:pt x="75" y="18"/>
                        <a:pt x="77" y="18"/>
                      </a:cubicBezTo>
                      <a:cubicBezTo>
                        <a:pt x="80" y="18"/>
                        <a:pt x="85" y="20"/>
                        <a:pt x="89" y="20"/>
                      </a:cubicBezTo>
                      <a:cubicBezTo>
                        <a:pt x="92" y="19"/>
                        <a:pt x="96" y="19"/>
                        <a:pt x="99" y="19"/>
                      </a:cubicBezTo>
                      <a:cubicBezTo>
                        <a:pt x="101" y="19"/>
                        <a:pt x="104" y="18"/>
                        <a:pt x="104" y="21"/>
                      </a:cubicBezTo>
                      <a:cubicBezTo>
                        <a:pt x="104" y="23"/>
                        <a:pt x="102" y="25"/>
                        <a:pt x="99" y="26"/>
                      </a:cubicBezTo>
                      <a:cubicBezTo>
                        <a:pt x="95" y="26"/>
                        <a:pt x="87" y="26"/>
                        <a:pt x="84" y="26"/>
                      </a:cubicBezTo>
                      <a:cubicBezTo>
                        <a:pt x="81" y="25"/>
                        <a:pt x="75" y="22"/>
                        <a:pt x="72" y="23"/>
                      </a:cubicBezTo>
                      <a:cubicBezTo>
                        <a:pt x="68" y="23"/>
                        <a:pt x="60" y="22"/>
                        <a:pt x="55" y="22"/>
                      </a:cubicBezTo>
                      <a:cubicBezTo>
                        <a:pt x="50" y="22"/>
                        <a:pt x="43" y="21"/>
                        <a:pt x="39" y="19"/>
                      </a:cubicBezTo>
                      <a:cubicBezTo>
                        <a:pt x="35" y="17"/>
                        <a:pt x="32" y="16"/>
                        <a:pt x="27" y="16"/>
                      </a:cubicBezTo>
                      <a:cubicBezTo>
                        <a:pt x="22" y="16"/>
                        <a:pt x="14" y="14"/>
                        <a:pt x="10" y="13"/>
                      </a:cubicBezTo>
                      <a:cubicBezTo>
                        <a:pt x="6" y="11"/>
                        <a:pt x="0" y="10"/>
                        <a:pt x="2" y="8"/>
                      </a:cubicBezTo>
                      <a:close/>
                    </a:path>
                  </a:pathLst>
                </a:custGeom>
                <a:solidFill>
                  <a:schemeClr val="accent1"/>
                </a:solidFill>
                <a:ln w="9525">
                  <a:solidFill>
                    <a:schemeClr val="bg2"/>
                  </a:solidFill>
                  <a:miter lim="800000"/>
                  <a:headEnd/>
                  <a:tailEnd/>
                </a:ln>
              </p:spPr>
              <p:txBody>
                <a:bodyPr/>
                <a:lstStyle/>
                <a:p>
                  <a:endParaRPr lang="en-US"/>
                </a:p>
              </p:txBody>
            </p:sp>
            <p:sp>
              <p:nvSpPr>
                <p:cNvPr id="43227" name="Freeform 78"/>
                <p:cNvSpPr>
                  <a:spLocks/>
                </p:cNvSpPr>
                <p:nvPr/>
              </p:nvSpPr>
              <p:spPr bwMode="auto">
                <a:xfrm>
                  <a:off x="4187" y="2473"/>
                  <a:ext cx="172" cy="181"/>
                </a:xfrm>
                <a:custGeom>
                  <a:avLst/>
                  <a:gdLst>
                    <a:gd name="T0" fmla="*/ 9 w 85"/>
                    <a:gd name="T1" fmla="*/ 13 h 89"/>
                    <a:gd name="T2" fmla="*/ 2 w 85"/>
                    <a:gd name="T3" fmla="*/ 2 h 89"/>
                    <a:gd name="T4" fmla="*/ 11 w 85"/>
                    <a:gd name="T5" fmla="*/ 4 h 89"/>
                    <a:gd name="T6" fmla="*/ 21 w 85"/>
                    <a:gd name="T7" fmla="*/ 6 h 89"/>
                    <a:gd name="T8" fmla="*/ 29 w 85"/>
                    <a:gd name="T9" fmla="*/ 16 h 89"/>
                    <a:gd name="T10" fmla="*/ 43 w 85"/>
                    <a:gd name="T11" fmla="*/ 27 h 89"/>
                    <a:gd name="T12" fmla="*/ 57 w 85"/>
                    <a:gd name="T13" fmla="*/ 36 h 89"/>
                    <a:gd name="T14" fmla="*/ 66 w 85"/>
                    <a:gd name="T15" fmla="*/ 41 h 89"/>
                    <a:gd name="T16" fmla="*/ 65 w 85"/>
                    <a:gd name="T17" fmla="*/ 49 h 89"/>
                    <a:gd name="T18" fmla="*/ 73 w 85"/>
                    <a:gd name="T19" fmla="*/ 52 h 89"/>
                    <a:gd name="T20" fmla="*/ 74 w 85"/>
                    <a:gd name="T21" fmla="*/ 61 h 89"/>
                    <a:gd name="T22" fmla="*/ 81 w 85"/>
                    <a:gd name="T23" fmla="*/ 60 h 89"/>
                    <a:gd name="T24" fmla="*/ 84 w 85"/>
                    <a:gd name="T25" fmla="*/ 70 h 89"/>
                    <a:gd name="T26" fmla="*/ 83 w 85"/>
                    <a:gd name="T27" fmla="*/ 89 h 89"/>
                    <a:gd name="T28" fmla="*/ 71 w 85"/>
                    <a:gd name="T29" fmla="*/ 87 h 89"/>
                    <a:gd name="T30" fmla="*/ 53 w 85"/>
                    <a:gd name="T31" fmla="*/ 72 h 89"/>
                    <a:gd name="T32" fmla="*/ 41 w 85"/>
                    <a:gd name="T33" fmla="*/ 48 h 89"/>
                    <a:gd name="T34" fmla="*/ 31 w 85"/>
                    <a:gd name="T35" fmla="*/ 42 h 89"/>
                    <a:gd name="T36" fmla="*/ 28 w 85"/>
                    <a:gd name="T37" fmla="*/ 31 h 89"/>
                    <a:gd name="T38" fmla="*/ 22 w 85"/>
                    <a:gd name="T39" fmla="*/ 25 h 89"/>
                    <a:gd name="T40" fmla="*/ 16 w 85"/>
                    <a:gd name="T41" fmla="*/ 17 h 89"/>
                    <a:gd name="T42" fmla="*/ 9 w 85"/>
                    <a:gd name="T43" fmla="*/ 13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89"/>
                    <a:gd name="T68" fmla="*/ 85 w 85"/>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89">
                      <a:moveTo>
                        <a:pt x="9" y="13"/>
                      </a:moveTo>
                      <a:cubicBezTo>
                        <a:pt x="6" y="10"/>
                        <a:pt x="0" y="4"/>
                        <a:pt x="2" y="2"/>
                      </a:cubicBezTo>
                      <a:cubicBezTo>
                        <a:pt x="4" y="0"/>
                        <a:pt x="8" y="4"/>
                        <a:pt x="11" y="4"/>
                      </a:cubicBezTo>
                      <a:cubicBezTo>
                        <a:pt x="13" y="4"/>
                        <a:pt x="20" y="4"/>
                        <a:pt x="21" y="6"/>
                      </a:cubicBezTo>
                      <a:cubicBezTo>
                        <a:pt x="22" y="7"/>
                        <a:pt x="27" y="14"/>
                        <a:pt x="29" y="16"/>
                      </a:cubicBezTo>
                      <a:cubicBezTo>
                        <a:pt x="30" y="17"/>
                        <a:pt x="39" y="25"/>
                        <a:pt x="43" y="27"/>
                      </a:cubicBezTo>
                      <a:cubicBezTo>
                        <a:pt x="47" y="29"/>
                        <a:pt x="55" y="34"/>
                        <a:pt x="57" y="36"/>
                      </a:cubicBezTo>
                      <a:cubicBezTo>
                        <a:pt x="59" y="38"/>
                        <a:pt x="66" y="40"/>
                        <a:pt x="66" y="41"/>
                      </a:cubicBezTo>
                      <a:cubicBezTo>
                        <a:pt x="66" y="43"/>
                        <a:pt x="63" y="48"/>
                        <a:pt x="65" y="49"/>
                      </a:cubicBezTo>
                      <a:cubicBezTo>
                        <a:pt x="67" y="51"/>
                        <a:pt x="71" y="49"/>
                        <a:pt x="73" y="52"/>
                      </a:cubicBezTo>
                      <a:cubicBezTo>
                        <a:pt x="74" y="55"/>
                        <a:pt x="70" y="59"/>
                        <a:pt x="74" y="61"/>
                      </a:cubicBezTo>
                      <a:cubicBezTo>
                        <a:pt x="77" y="62"/>
                        <a:pt x="79" y="59"/>
                        <a:pt x="81" y="60"/>
                      </a:cubicBezTo>
                      <a:cubicBezTo>
                        <a:pt x="84" y="62"/>
                        <a:pt x="84" y="67"/>
                        <a:pt x="84" y="70"/>
                      </a:cubicBezTo>
                      <a:cubicBezTo>
                        <a:pt x="84" y="74"/>
                        <a:pt x="85" y="88"/>
                        <a:pt x="83" y="89"/>
                      </a:cubicBezTo>
                      <a:cubicBezTo>
                        <a:pt x="81" y="89"/>
                        <a:pt x="74" y="88"/>
                        <a:pt x="71" y="87"/>
                      </a:cubicBezTo>
                      <a:cubicBezTo>
                        <a:pt x="69" y="85"/>
                        <a:pt x="56" y="77"/>
                        <a:pt x="53" y="72"/>
                      </a:cubicBezTo>
                      <a:cubicBezTo>
                        <a:pt x="51" y="67"/>
                        <a:pt x="44" y="50"/>
                        <a:pt x="41" y="48"/>
                      </a:cubicBezTo>
                      <a:cubicBezTo>
                        <a:pt x="38" y="46"/>
                        <a:pt x="32" y="45"/>
                        <a:pt x="31" y="42"/>
                      </a:cubicBezTo>
                      <a:cubicBezTo>
                        <a:pt x="31" y="40"/>
                        <a:pt x="32" y="35"/>
                        <a:pt x="28" y="31"/>
                      </a:cubicBezTo>
                      <a:cubicBezTo>
                        <a:pt x="25" y="26"/>
                        <a:pt x="25" y="29"/>
                        <a:pt x="22" y="25"/>
                      </a:cubicBezTo>
                      <a:cubicBezTo>
                        <a:pt x="18" y="22"/>
                        <a:pt x="19" y="18"/>
                        <a:pt x="16" y="17"/>
                      </a:cubicBezTo>
                      <a:cubicBezTo>
                        <a:pt x="14" y="16"/>
                        <a:pt x="9" y="13"/>
                        <a:pt x="9" y="13"/>
                      </a:cubicBezTo>
                      <a:close/>
                    </a:path>
                  </a:pathLst>
                </a:custGeom>
                <a:solidFill>
                  <a:schemeClr val="accent1"/>
                </a:solidFill>
                <a:ln w="9525">
                  <a:solidFill>
                    <a:schemeClr val="bg2"/>
                  </a:solidFill>
                  <a:miter lim="800000"/>
                  <a:headEnd/>
                  <a:tailEnd/>
                </a:ln>
              </p:spPr>
              <p:txBody>
                <a:bodyPr/>
                <a:lstStyle/>
                <a:p>
                  <a:endParaRPr lang="en-US"/>
                </a:p>
              </p:txBody>
            </p:sp>
          </p:grpSp>
          <p:sp>
            <p:nvSpPr>
              <p:cNvPr id="43049" name="Freeform 79"/>
              <p:cNvSpPr>
                <a:spLocks/>
              </p:cNvSpPr>
              <p:nvPr/>
            </p:nvSpPr>
            <p:spPr bwMode="auto">
              <a:xfrm>
                <a:off x="6861777" y="2570971"/>
                <a:ext cx="476261" cy="305882"/>
              </a:xfrm>
              <a:custGeom>
                <a:avLst/>
                <a:gdLst>
                  <a:gd name="T0" fmla="*/ 0 w 246"/>
                  <a:gd name="T1" fmla="*/ 31 h 102"/>
                  <a:gd name="T2" fmla="*/ 6 w 246"/>
                  <a:gd name="T3" fmla="*/ 27 h 102"/>
                  <a:gd name="T4" fmla="*/ 16 w 246"/>
                  <a:gd name="T5" fmla="*/ 21 h 102"/>
                  <a:gd name="T6" fmla="*/ 32 w 246"/>
                  <a:gd name="T7" fmla="*/ 16 h 102"/>
                  <a:gd name="T8" fmla="*/ 46 w 246"/>
                  <a:gd name="T9" fmla="*/ 15 h 102"/>
                  <a:gd name="T10" fmla="*/ 52 w 246"/>
                  <a:gd name="T11" fmla="*/ 21 h 102"/>
                  <a:gd name="T12" fmla="*/ 70 w 246"/>
                  <a:gd name="T13" fmla="*/ 24 h 102"/>
                  <a:gd name="T14" fmla="*/ 79 w 246"/>
                  <a:gd name="T15" fmla="*/ 21 h 102"/>
                  <a:gd name="T16" fmla="*/ 77 w 246"/>
                  <a:gd name="T17" fmla="*/ 10 h 102"/>
                  <a:gd name="T18" fmla="*/ 84 w 246"/>
                  <a:gd name="T19" fmla="*/ 0 h 102"/>
                  <a:gd name="T20" fmla="*/ 109 w 246"/>
                  <a:gd name="T21" fmla="*/ 8 h 102"/>
                  <a:gd name="T22" fmla="*/ 110 w 246"/>
                  <a:gd name="T23" fmla="*/ 15 h 102"/>
                  <a:gd name="T24" fmla="*/ 122 w 246"/>
                  <a:gd name="T25" fmla="*/ 20 h 102"/>
                  <a:gd name="T26" fmla="*/ 135 w 246"/>
                  <a:gd name="T27" fmla="*/ 17 h 102"/>
                  <a:gd name="T28" fmla="*/ 151 w 246"/>
                  <a:gd name="T29" fmla="*/ 21 h 102"/>
                  <a:gd name="T30" fmla="*/ 157 w 246"/>
                  <a:gd name="T31" fmla="*/ 28 h 102"/>
                  <a:gd name="T32" fmla="*/ 178 w 246"/>
                  <a:gd name="T33" fmla="*/ 30 h 102"/>
                  <a:gd name="T34" fmla="*/ 195 w 246"/>
                  <a:gd name="T35" fmla="*/ 23 h 102"/>
                  <a:gd name="T36" fmla="*/ 211 w 246"/>
                  <a:gd name="T37" fmla="*/ 21 h 102"/>
                  <a:gd name="T38" fmla="*/ 219 w 246"/>
                  <a:gd name="T39" fmla="*/ 24 h 102"/>
                  <a:gd name="T40" fmla="*/ 210 w 246"/>
                  <a:gd name="T41" fmla="*/ 40 h 102"/>
                  <a:gd name="T42" fmla="*/ 214 w 246"/>
                  <a:gd name="T43" fmla="*/ 45 h 102"/>
                  <a:gd name="T44" fmla="*/ 223 w 246"/>
                  <a:gd name="T45" fmla="*/ 45 h 102"/>
                  <a:gd name="T46" fmla="*/ 232 w 246"/>
                  <a:gd name="T47" fmla="*/ 41 h 102"/>
                  <a:gd name="T48" fmla="*/ 244 w 246"/>
                  <a:gd name="T49" fmla="*/ 48 h 102"/>
                  <a:gd name="T50" fmla="*/ 245 w 246"/>
                  <a:gd name="T51" fmla="*/ 54 h 102"/>
                  <a:gd name="T52" fmla="*/ 243 w 246"/>
                  <a:gd name="T53" fmla="*/ 57 h 102"/>
                  <a:gd name="T54" fmla="*/ 236 w 246"/>
                  <a:gd name="T55" fmla="*/ 53 h 102"/>
                  <a:gd name="T56" fmla="*/ 226 w 246"/>
                  <a:gd name="T57" fmla="*/ 55 h 102"/>
                  <a:gd name="T58" fmla="*/ 215 w 246"/>
                  <a:gd name="T59" fmla="*/ 64 h 102"/>
                  <a:gd name="T60" fmla="*/ 200 w 246"/>
                  <a:gd name="T61" fmla="*/ 72 h 102"/>
                  <a:gd name="T62" fmla="*/ 186 w 246"/>
                  <a:gd name="T63" fmla="*/ 69 h 102"/>
                  <a:gd name="T64" fmla="*/ 179 w 246"/>
                  <a:gd name="T65" fmla="*/ 75 h 102"/>
                  <a:gd name="T66" fmla="*/ 183 w 246"/>
                  <a:gd name="T67" fmla="*/ 82 h 102"/>
                  <a:gd name="T68" fmla="*/ 168 w 246"/>
                  <a:gd name="T69" fmla="*/ 93 h 102"/>
                  <a:gd name="T70" fmla="*/ 149 w 246"/>
                  <a:gd name="T71" fmla="*/ 95 h 102"/>
                  <a:gd name="T72" fmla="*/ 129 w 246"/>
                  <a:gd name="T73" fmla="*/ 102 h 102"/>
                  <a:gd name="T74" fmla="*/ 100 w 246"/>
                  <a:gd name="T75" fmla="*/ 92 h 102"/>
                  <a:gd name="T76" fmla="*/ 64 w 246"/>
                  <a:gd name="T77" fmla="*/ 91 h 102"/>
                  <a:gd name="T78" fmla="*/ 54 w 246"/>
                  <a:gd name="T79" fmla="*/ 77 h 102"/>
                  <a:gd name="T80" fmla="*/ 41 w 246"/>
                  <a:gd name="T81" fmla="*/ 70 h 102"/>
                  <a:gd name="T82" fmla="*/ 23 w 246"/>
                  <a:gd name="T83" fmla="*/ 67 h 102"/>
                  <a:gd name="T84" fmla="*/ 24 w 246"/>
                  <a:gd name="T85" fmla="*/ 58 h 102"/>
                  <a:gd name="T86" fmla="*/ 16 w 246"/>
                  <a:gd name="T87" fmla="*/ 43 h 102"/>
                  <a:gd name="T88" fmla="*/ 5 w 246"/>
                  <a:gd name="T89" fmla="*/ 40 h 102"/>
                  <a:gd name="T90" fmla="*/ 0 w 246"/>
                  <a:gd name="T91" fmla="*/ 31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6"/>
                  <a:gd name="T139" fmla="*/ 0 h 102"/>
                  <a:gd name="T140" fmla="*/ 246 w 246"/>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6" h="102">
                    <a:moveTo>
                      <a:pt x="0" y="31"/>
                    </a:moveTo>
                    <a:cubicBezTo>
                      <a:pt x="6" y="27"/>
                      <a:pt x="6" y="27"/>
                      <a:pt x="6" y="27"/>
                    </a:cubicBezTo>
                    <a:cubicBezTo>
                      <a:pt x="6" y="27"/>
                      <a:pt x="14" y="23"/>
                      <a:pt x="16" y="21"/>
                    </a:cubicBezTo>
                    <a:cubicBezTo>
                      <a:pt x="19" y="20"/>
                      <a:pt x="28" y="17"/>
                      <a:pt x="32" y="16"/>
                    </a:cubicBezTo>
                    <a:cubicBezTo>
                      <a:pt x="35" y="15"/>
                      <a:pt x="46" y="14"/>
                      <a:pt x="46" y="15"/>
                    </a:cubicBezTo>
                    <a:cubicBezTo>
                      <a:pt x="47" y="16"/>
                      <a:pt x="50" y="19"/>
                      <a:pt x="52" y="21"/>
                    </a:cubicBezTo>
                    <a:cubicBezTo>
                      <a:pt x="54" y="23"/>
                      <a:pt x="66" y="23"/>
                      <a:pt x="70" y="24"/>
                    </a:cubicBezTo>
                    <a:cubicBezTo>
                      <a:pt x="74" y="25"/>
                      <a:pt x="76" y="23"/>
                      <a:pt x="79" y="21"/>
                    </a:cubicBezTo>
                    <a:cubicBezTo>
                      <a:pt x="81" y="19"/>
                      <a:pt x="77" y="12"/>
                      <a:pt x="77" y="10"/>
                    </a:cubicBezTo>
                    <a:cubicBezTo>
                      <a:pt x="77" y="7"/>
                      <a:pt x="82" y="0"/>
                      <a:pt x="84" y="0"/>
                    </a:cubicBezTo>
                    <a:cubicBezTo>
                      <a:pt x="86" y="1"/>
                      <a:pt x="109" y="6"/>
                      <a:pt x="109" y="8"/>
                    </a:cubicBezTo>
                    <a:cubicBezTo>
                      <a:pt x="110" y="10"/>
                      <a:pt x="109" y="12"/>
                      <a:pt x="110" y="15"/>
                    </a:cubicBezTo>
                    <a:cubicBezTo>
                      <a:pt x="111" y="17"/>
                      <a:pt x="118" y="20"/>
                      <a:pt x="122" y="20"/>
                    </a:cubicBezTo>
                    <a:cubicBezTo>
                      <a:pt x="125" y="20"/>
                      <a:pt x="132" y="17"/>
                      <a:pt x="135" y="17"/>
                    </a:cubicBezTo>
                    <a:cubicBezTo>
                      <a:pt x="137" y="18"/>
                      <a:pt x="149" y="20"/>
                      <a:pt x="151" y="21"/>
                    </a:cubicBezTo>
                    <a:cubicBezTo>
                      <a:pt x="153" y="21"/>
                      <a:pt x="155" y="27"/>
                      <a:pt x="157" y="28"/>
                    </a:cubicBezTo>
                    <a:cubicBezTo>
                      <a:pt x="160" y="30"/>
                      <a:pt x="174" y="30"/>
                      <a:pt x="178" y="30"/>
                    </a:cubicBezTo>
                    <a:cubicBezTo>
                      <a:pt x="183" y="29"/>
                      <a:pt x="189" y="28"/>
                      <a:pt x="195" y="23"/>
                    </a:cubicBezTo>
                    <a:cubicBezTo>
                      <a:pt x="200" y="18"/>
                      <a:pt x="208" y="21"/>
                      <a:pt x="211" y="21"/>
                    </a:cubicBezTo>
                    <a:cubicBezTo>
                      <a:pt x="219" y="24"/>
                      <a:pt x="219" y="24"/>
                      <a:pt x="219" y="24"/>
                    </a:cubicBezTo>
                    <a:cubicBezTo>
                      <a:pt x="219" y="25"/>
                      <a:pt x="209" y="39"/>
                      <a:pt x="210" y="40"/>
                    </a:cubicBezTo>
                    <a:cubicBezTo>
                      <a:pt x="210" y="41"/>
                      <a:pt x="213" y="45"/>
                      <a:pt x="214" y="45"/>
                    </a:cubicBezTo>
                    <a:cubicBezTo>
                      <a:pt x="215" y="45"/>
                      <a:pt x="221" y="45"/>
                      <a:pt x="223" y="45"/>
                    </a:cubicBezTo>
                    <a:cubicBezTo>
                      <a:pt x="224" y="45"/>
                      <a:pt x="229" y="41"/>
                      <a:pt x="232" y="41"/>
                    </a:cubicBezTo>
                    <a:cubicBezTo>
                      <a:pt x="235" y="41"/>
                      <a:pt x="242" y="46"/>
                      <a:pt x="244" y="48"/>
                    </a:cubicBezTo>
                    <a:cubicBezTo>
                      <a:pt x="246" y="50"/>
                      <a:pt x="246" y="54"/>
                      <a:pt x="245" y="54"/>
                    </a:cubicBezTo>
                    <a:cubicBezTo>
                      <a:pt x="245" y="55"/>
                      <a:pt x="244" y="57"/>
                      <a:pt x="243" y="57"/>
                    </a:cubicBezTo>
                    <a:cubicBezTo>
                      <a:pt x="242" y="58"/>
                      <a:pt x="238" y="53"/>
                      <a:pt x="236" y="53"/>
                    </a:cubicBezTo>
                    <a:cubicBezTo>
                      <a:pt x="234" y="53"/>
                      <a:pt x="227" y="55"/>
                      <a:pt x="226" y="55"/>
                    </a:cubicBezTo>
                    <a:cubicBezTo>
                      <a:pt x="224" y="56"/>
                      <a:pt x="216" y="63"/>
                      <a:pt x="215" y="64"/>
                    </a:cubicBezTo>
                    <a:cubicBezTo>
                      <a:pt x="214" y="66"/>
                      <a:pt x="203" y="70"/>
                      <a:pt x="200" y="72"/>
                    </a:cubicBezTo>
                    <a:cubicBezTo>
                      <a:pt x="196" y="73"/>
                      <a:pt x="189" y="69"/>
                      <a:pt x="186" y="69"/>
                    </a:cubicBezTo>
                    <a:cubicBezTo>
                      <a:pt x="183" y="69"/>
                      <a:pt x="181" y="72"/>
                      <a:pt x="179" y="75"/>
                    </a:cubicBezTo>
                    <a:cubicBezTo>
                      <a:pt x="178" y="78"/>
                      <a:pt x="183" y="79"/>
                      <a:pt x="183" y="82"/>
                    </a:cubicBezTo>
                    <a:cubicBezTo>
                      <a:pt x="184" y="85"/>
                      <a:pt x="172" y="91"/>
                      <a:pt x="168" y="93"/>
                    </a:cubicBezTo>
                    <a:cubicBezTo>
                      <a:pt x="165" y="95"/>
                      <a:pt x="151" y="95"/>
                      <a:pt x="149" y="95"/>
                    </a:cubicBezTo>
                    <a:cubicBezTo>
                      <a:pt x="146" y="95"/>
                      <a:pt x="132" y="101"/>
                      <a:pt x="129" y="102"/>
                    </a:cubicBezTo>
                    <a:cubicBezTo>
                      <a:pt x="126" y="102"/>
                      <a:pt x="102" y="94"/>
                      <a:pt x="100" y="92"/>
                    </a:cubicBezTo>
                    <a:cubicBezTo>
                      <a:pt x="98" y="91"/>
                      <a:pt x="64" y="92"/>
                      <a:pt x="64" y="91"/>
                    </a:cubicBezTo>
                    <a:cubicBezTo>
                      <a:pt x="64" y="90"/>
                      <a:pt x="57" y="79"/>
                      <a:pt x="54" y="77"/>
                    </a:cubicBezTo>
                    <a:cubicBezTo>
                      <a:pt x="52" y="75"/>
                      <a:pt x="44" y="71"/>
                      <a:pt x="41" y="70"/>
                    </a:cubicBezTo>
                    <a:cubicBezTo>
                      <a:pt x="39" y="70"/>
                      <a:pt x="26" y="69"/>
                      <a:pt x="23" y="67"/>
                    </a:cubicBezTo>
                    <a:cubicBezTo>
                      <a:pt x="20" y="64"/>
                      <a:pt x="23" y="61"/>
                      <a:pt x="24" y="58"/>
                    </a:cubicBezTo>
                    <a:cubicBezTo>
                      <a:pt x="24" y="55"/>
                      <a:pt x="18" y="45"/>
                      <a:pt x="16" y="43"/>
                    </a:cubicBezTo>
                    <a:cubicBezTo>
                      <a:pt x="14" y="41"/>
                      <a:pt x="7" y="41"/>
                      <a:pt x="5" y="40"/>
                    </a:cubicBezTo>
                    <a:cubicBezTo>
                      <a:pt x="3" y="38"/>
                      <a:pt x="0" y="31"/>
                      <a:pt x="0" y="31"/>
                    </a:cubicBezTo>
                    <a:close/>
                  </a:path>
                </a:pathLst>
              </a:custGeom>
              <a:solidFill>
                <a:schemeClr val="accent1"/>
              </a:solidFill>
              <a:ln w="9525">
                <a:solidFill>
                  <a:schemeClr val="bg2"/>
                </a:solidFill>
                <a:miter lim="800000"/>
                <a:headEnd/>
                <a:tailEnd/>
              </a:ln>
            </p:spPr>
            <p:txBody>
              <a:bodyPr/>
              <a:lstStyle/>
              <a:p>
                <a:endParaRPr lang="en-US"/>
              </a:p>
            </p:txBody>
          </p:sp>
          <p:sp>
            <p:nvSpPr>
              <p:cNvPr id="43050" name="Freeform 80"/>
              <p:cNvSpPr>
                <a:spLocks/>
              </p:cNvSpPr>
              <p:nvPr/>
            </p:nvSpPr>
            <p:spPr bwMode="auto">
              <a:xfrm>
                <a:off x="6924895" y="3218373"/>
                <a:ext cx="130064" cy="427641"/>
              </a:xfrm>
              <a:custGeom>
                <a:avLst/>
                <a:gdLst>
                  <a:gd name="T0" fmla="*/ 0 w 68"/>
                  <a:gd name="T1" fmla="*/ 59 h 142"/>
                  <a:gd name="T2" fmla="*/ 5 w 68"/>
                  <a:gd name="T3" fmla="*/ 58 h 142"/>
                  <a:gd name="T4" fmla="*/ 4 w 68"/>
                  <a:gd name="T5" fmla="*/ 53 h 142"/>
                  <a:gd name="T6" fmla="*/ 8 w 68"/>
                  <a:gd name="T7" fmla="*/ 52 h 142"/>
                  <a:gd name="T8" fmla="*/ 11 w 68"/>
                  <a:gd name="T9" fmla="*/ 37 h 142"/>
                  <a:gd name="T10" fmla="*/ 16 w 68"/>
                  <a:gd name="T11" fmla="*/ 37 h 142"/>
                  <a:gd name="T12" fmla="*/ 23 w 68"/>
                  <a:gd name="T13" fmla="*/ 22 h 142"/>
                  <a:gd name="T14" fmla="*/ 24 w 68"/>
                  <a:gd name="T15" fmla="*/ 16 h 142"/>
                  <a:gd name="T16" fmla="*/ 32 w 68"/>
                  <a:gd name="T17" fmla="*/ 10 h 142"/>
                  <a:gd name="T18" fmla="*/ 37 w 68"/>
                  <a:gd name="T19" fmla="*/ 11 h 142"/>
                  <a:gd name="T20" fmla="*/ 40 w 68"/>
                  <a:gd name="T21" fmla="*/ 6 h 142"/>
                  <a:gd name="T22" fmla="*/ 39 w 68"/>
                  <a:gd name="T23" fmla="*/ 2 h 142"/>
                  <a:gd name="T24" fmla="*/ 43 w 68"/>
                  <a:gd name="T25" fmla="*/ 0 h 142"/>
                  <a:gd name="T26" fmla="*/ 47 w 68"/>
                  <a:gd name="T27" fmla="*/ 6 h 142"/>
                  <a:gd name="T28" fmla="*/ 51 w 68"/>
                  <a:gd name="T29" fmla="*/ 7 h 142"/>
                  <a:gd name="T30" fmla="*/ 50 w 68"/>
                  <a:gd name="T31" fmla="*/ 21 h 142"/>
                  <a:gd name="T32" fmla="*/ 42 w 68"/>
                  <a:gd name="T33" fmla="*/ 31 h 142"/>
                  <a:gd name="T34" fmla="*/ 42 w 68"/>
                  <a:gd name="T35" fmla="*/ 37 h 142"/>
                  <a:gd name="T36" fmla="*/ 48 w 68"/>
                  <a:gd name="T37" fmla="*/ 36 h 142"/>
                  <a:gd name="T38" fmla="*/ 51 w 68"/>
                  <a:gd name="T39" fmla="*/ 39 h 142"/>
                  <a:gd name="T40" fmla="*/ 56 w 68"/>
                  <a:gd name="T41" fmla="*/ 44 h 142"/>
                  <a:gd name="T42" fmla="*/ 55 w 68"/>
                  <a:gd name="T43" fmla="*/ 51 h 142"/>
                  <a:gd name="T44" fmla="*/ 61 w 68"/>
                  <a:gd name="T45" fmla="*/ 54 h 142"/>
                  <a:gd name="T46" fmla="*/ 65 w 68"/>
                  <a:gd name="T47" fmla="*/ 54 h 142"/>
                  <a:gd name="T48" fmla="*/ 68 w 68"/>
                  <a:gd name="T49" fmla="*/ 58 h 142"/>
                  <a:gd name="T50" fmla="*/ 64 w 68"/>
                  <a:gd name="T51" fmla="*/ 61 h 142"/>
                  <a:gd name="T52" fmla="*/ 62 w 68"/>
                  <a:gd name="T53" fmla="*/ 66 h 142"/>
                  <a:gd name="T54" fmla="*/ 62 w 68"/>
                  <a:gd name="T55" fmla="*/ 66 h 142"/>
                  <a:gd name="T56" fmla="*/ 57 w 68"/>
                  <a:gd name="T57" fmla="*/ 67 h 142"/>
                  <a:gd name="T58" fmla="*/ 51 w 68"/>
                  <a:gd name="T59" fmla="*/ 71 h 142"/>
                  <a:gd name="T60" fmla="*/ 45 w 68"/>
                  <a:gd name="T61" fmla="*/ 72 h 142"/>
                  <a:gd name="T62" fmla="*/ 42 w 68"/>
                  <a:gd name="T63" fmla="*/ 82 h 142"/>
                  <a:gd name="T64" fmla="*/ 51 w 68"/>
                  <a:gd name="T65" fmla="*/ 94 h 142"/>
                  <a:gd name="T66" fmla="*/ 50 w 68"/>
                  <a:gd name="T67" fmla="*/ 106 h 142"/>
                  <a:gd name="T68" fmla="*/ 51 w 68"/>
                  <a:gd name="T69" fmla="*/ 113 h 142"/>
                  <a:gd name="T70" fmla="*/ 54 w 68"/>
                  <a:gd name="T71" fmla="*/ 122 h 142"/>
                  <a:gd name="T72" fmla="*/ 54 w 68"/>
                  <a:gd name="T73" fmla="*/ 131 h 142"/>
                  <a:gd name="T74" fmla="*/ 47 w 68"/>
                  <a:gd name="T75" fmla="*/ 142 h 142"/>
                  <a:gd name="T76" fmla="*/ 49 w 68"/>
                  <a:gd name="T77" fmla="*/ 129 h 142"/>
                  <a:gd name="T78" fmla="*/ 47 w 68"/>
                  <a:gd name="T79" fmla="*/ 120 h 142"/>
                  <a:gd name="T80" fmla="*/ 44 w 68"/>
                  <a:gd name="T81" fmla="*/ 110 h 142"/>
                  <a:gd name="T82" fmla="*/ 41 w 68"/>
                  <a:gd name="T83" fmla="*/ 98 h 142"/>
                  <a:gd name="T84" fmla="*/ 38 w 68"/>
                  <a:gd name="T85" fmla="*/ 89 h 142"/>
                  <a:gd name="T86" fmla="*/ 34 w 68"/>
                  <a:gd name="T87" fmla="*/ 95 h 142"/>
                  <a:gd name="T88" fmla="*/ 25 w 68"/>
                  <a:gd name="T89" fmla="*/ 103 h 142"/>
                  <a:gd name="T90" fmla="*/ 16 w 68"/>
                  <a:gd name="T91" fmla="*/ 99 h 142"/>
                  <a:gd name="T92" fmla="*/ 18 w 68"/>
                  <a:gd name="T93" fmla="*/ 82 h 142"/>
                  <a:gd name="T94" fmla="*/ 12 w 68"/>
                  <a:gd name="T95" fmla="*/ 71 h 142"/>
                  <a:gd name="T96" fmla="*/ 5 w 68"/>
                  <a:gd name="T97" fmla="*/ 66 h 142"/>
                  <a:gd name="T98" fmla="*/ 0 w 68"/>
                  <a:gd name="T99" fmla="*/ 59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142"/>
                  <a:gd name="T152" fmla="*/ 68 w 68"/>
                  <a:gd name="T153" fmla="*/ 142 h 1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142">
                    <a:moveTo>
                      <a:pt x="0" y="59"/>
                    </a:moveTo>
                    <a:cubicBezTo>
                      <a:pt x="5" y="58"/>
                      <a:pt x="5" y="58"/>
                      <a:pt x="5" y="58"/>
                    </a:cubicBezTo>
                    <a:cubicBezTo>
                      <a:pt x="5" y="58"/>
                      <a:pt x="4" y="55"/>
                      <a:pt x="4" y="53"/>
                    </a:cubicBezTo>
                    <a:cubicBezTo>
                      <a:pt x="8" y="52"/>
                      <a:pt x="8" y="52"/>
                      <a:pt x="8" y="52"/>
                    </a:cubicBezTo>
                    <a:cubicBezTo>
                      <a:pt x="8" y="52"/>
                      <a:pt x="10" y="38"/>
                      <a:pt x="11" y="37"/>
                    </a:cubicBezTo>
                    <a:cubicBezTo>
                      <a:pt x="11" y="36"/>
                      <a:pt x="15" y="37"/>
                      <a:pt x="16" y="37"/>
                    </a:cubicBezTo>
                    <a:cubicBezTo>
                      <a:pt x="17" y="37"/>
                      <a:pt x="23" y="23"/>
                      <a:pt x="23" y="22"/>
                    </a:cubicBezTo>
                    <a:cubicBezTo>
                      <a:pt x="23" y="20"/>
                      <a:pt x="22" y="16"/>
                      <a:pt x="24" y="16"/>
                    </a:cubicBezTo>
                    <a:cubicBezTo>
                      <a:pt x="25" y="15"/>
                      <a:pt x="31" y="10"/>
                      <a:pt x="32" y="10"/>
                    </a:cubicBezTo>
                    <a:cubicBezTo>
                      <a:pt x="33" y="10"/>
                      <a:pt x="36" y="12"/>
                      <a:pt x="37" y="11"/>
                    </a:cubicBezTo>
                    <a:cubicBezTo>
                      <a:pt x="38" y="10"/>
                      <a:pt x="40" y="6"/>
                      <a:pt x="40" y="6"/>
                    </a:cubicBezTo>
                    <a:cubicBezTo>
                      <a:pt x="39" y="2"/>
                      <a:pt x="39" y="2"/>
                      <a:pt x="39" y="2"/>
                    </a:cubicBezTo>
                    <a:cubicBezTo>
                      <a:pt x="40" y="2"/>
                      <a:pt x="41" y="0"/>
                      <a:pt x="43" y="0"/>
                    </a:cubicBezTo>
                    <a:cubicBezTo>
                      <a:pt x="46" y="1"/>
                      <a:pt x="46" y="5"/>
                      <a:pt x="47" y="6"/>
                    </a:cubicBezTo>
                    <a:cubicBezTo>
                      <a:pt x="49" y="7"/>
                      <a:pt x="50" y="6"/>
                      <a:pt x="51" y="7"/>
                    </a:cubicBezTo>
                    <a:cubicBezTo>
                      <a:pt x="52" y="9"/>
                      <a:pt x="51" y="19"/>
                      <a:pt x="50" y="21"/>
                    </a:cubicBezTo>
                    <a:cubicBezTo>
                      <a:pt x="50" y="23"/>
                      <a:pt x="43" y="28"/>
                      <a:pt x="42" y="31"/>
                    </a:cubicBezTo>
                    <a:cubicBezTo>
                      <a:pt x="41" y="33"/>
                      <a:pt x="41" y="36"/>
                      <a:pt x="42" y="37"/>
                    </a:cubicBezTo>
                    <a:cubicBezTo>
                      <a:pt x="44" y="38"/>
                      <a:pt x="47" y="36"/>
                      <a:pt x="48" y="36"/>
                    </a:cubicBezTo>
                    <a:cubicBezTo>
                      <a:pt x="50" y="36"/>
                      <a:pt x="51" y="37"/>
                      <a:pt x="51" y="39"/>
                    </a:cubicBezTo>
                    <a:cubicBezTo>
                      <a:pt x="51" y="40"/>
                      <a:pt x="55" y="43"/>
                      <a:pt x="56" y="44"/>
                    </a:cubicBezTo>
                    <a:cubicBezTo>
                      <a:pt x="58" y="45"/>
                      <a:pt x="53" y="49"/>
                      <a:pt x="55" y="51"/>
                    </a:cubicBezTo>
                    <a:cubicBezTo>
                      <a:pt x="57" y="53"/>
                      <a:pt x="59" y="54"/>
                      <a:pt x="61" y="54"/>
                    </a:cubicBezTo>
                    <a:cubicBezTo>
                      <a:pt x="62" y="54"/>
                      <a:pt x="65" y="54"/>
                      <a:pt x="65" y="54"/>
                    </a:cubicBezTo>
                    <a:cubicBezTo>
                      <a:pt x="68" y="58"/>
                      <a:pt x="68" y="58"/>
                      <a:pt x="68" y="58"/>
                    </a:cubicBezTo>
                    <a:cubicBezTo>
                      <a:pt x="67" y="59"/>
                      <a:pt x="65" y="60"/>
                      <a:pt x="64" y="61"/>
                    </a:cubicBezTo>
                    <a:cubicBezTo>
                      <a:pt x="62" y="66"/>
                      <a:pt x="62" y="66"/>
                      <a:pt x="62" y="66"/>
                    </a:cubicBezTo>
                    <a:cubicBezTo>
                      <a:pt x="62" y="66"/>
                      <a:pt x="62" y="66"/>
                      <a:pt x="62" y="66"/>
                    </a:cubicBezTo>
                    <a:cubicBezTo>
                      <a:pt x="60" y="66"/>
                      <a:pt x="58" y="66"/>
                      <a:pt x="57" y="67"/>
                    </a:cubicBezTo>
                    <a:cubicBezTo>
                      <a:pt x="55" y="69"/>
                      <a:pt x="52" y="71"/>
                      <a:pt x="51" y="71"/>
                    </a:cubicBezTo>
                    <a:cubicBezTo>
                      <a:pt x="50" y="71"/>
                      <a:pt x="46" y="71"/>
                      <a:pt x="45" y="72"/>
                    </a:cubicBezTo>
                    <a:cubicBezTo>
                      <a:pt x="44" y="74"/>
                      <a:pt x="43" y="80"/>
                      <a:pt x="42" y="82"/>
                    </a:cubicBezTo>
                    <a:cubicBezTo>
                      <a:pt x="41" y="83"/>
                      <a:pt x="51" y="91"/>
                      <a:pt x="51" y="94"/>
                    </a:cubicBezTo>
                    <a:cubicBezTo>
                      <a:pt x="51" y="97"/>
                      <a:pt x="51" y="104"/>
                      <a:pt x="50" y="106"/>
                    </a:cubicBezTo>
                    <a:cubicBezTo>
                      <a:pt x="50" y="107"/>
                      <a:pt x="50" y="111"/>
                      <a:pt x="51" y="113"/>
                    </a:cubicBezTo>
                    <a:cubicBezTo>
                      <a:pt x="53" y="115"/>
                      <a:pt x="54" y="121"/>
                      <a:pt x="54" y="122"/>
                    </a:cubicBezTo>
                    <a:cubicBezTo>
                      <a:pt x="54" y="123"/>
                      <a:pt x="54" y="130"/>
                      <a:pt x="54" y="131"/>
                    </a:cubicBezTo>
                    <a:cubicBezTo>
                      <a:pt x="47" y="142"/>
                      <a:pt x="47" y="142"/>
                      <a:pt x="47" y="142"/>
                    </a:cubicBezTo>
                    <a:cubicBezTo>
                      <a:pt x="48" y="137"/>
                      <a:pt x="49" y="133"/>
                      <a:pt x="49" y="129"/>
                    </a:cubicBezTo>
                    <a:cubicBezTo>
                      <a:pt x="49" y="125"/>
                      <a:pt x="49" y="123"/>
                      <a:pt x="47" y="120"/>
                    </a:cubicBezTo>
                    <a:cubicBezTo>
                      <a:pt x="44" y="116"/>
                      <a:pt x="44" y="113"/>
                      <a:pt x="44" y="110"/>
                    </a:cubicBezTo>
                    <a:cubicBezTo>
                      <a:pt x="44" y="107"/>
                      <a:pt x="44" y="101"/>
                      <a:pt x="41" y="98"/>
                    </a:cubicBezTo>
                    <a:cubicBezTo>
                      <a:pt x="39" y="94"/>
                      <a:pt x="39" y="89"/>
                      <a:pt x="38" y="89"/>
                    </a:cubicBezTo>
                    <a:cubicBezTo>
                      <a:pt x="36" y="89"/>
                      <a:pt x="36" y="93"/>
                      <a:pt x="34" y="95"/>
                    </a:cubicBezTo>
                    <a:cubicBezTo>
                      <a:pt x="32" y="96"/>
                      <a:pt x="26" y="103"/>
                      <a:pt x="25" y="103"/>
                    </a:cubicBezTo>
                    <a:cubicBezTo>
                      <a:pt x="24" y="103"/>
                      <a:pt x="17" y="100"/>
                      <a:pt x="16" y="99"/>
                    </a:cubicBezTo>
                    <a:cubicBezTo>
                      <a:pt x="15" y="98"/>
                      <a:pt x="20" y="86"/>
                      <a:pt x="18" y="82"/>
                    </a:cubicBezTo>
                    <a:cubicBezTo>
                      <a:pt x="16" y="78"/>
                      <a:pt x="14" y="73"/>
                      <a:pt x="12" y="71"/>
                    </a:cubicBezTo>
                    <a:cubicBezTo>
                      <a:pt x="10" y="68"/>
                      <a:pt x="7" y="67"/>
                      <a:pt x="5" y="66"/>
                    </a:cubicBezTo>
                    <a:cubicBezTo>
                      <a:pt x="4" y="64"/>
                      <a:pt x="1" y="61"/>
                      <a:pt x="0" y="59"/>
                    </a:cubicBezTo>
                    <a:close/>
                  </a:path>
                </a:pathLst>
              </a:custGeom>
              <a:solidFill>
                <a:schemeClr val="accent1"/>
              </a:solidFill>
              <a:ln w="9525">
                <a:solidFill>
                  <a:schemeClr val="bg2"/>
                </a:solidFill>
                <a:miter lim="800000"/>
                <a:headEnd/>
                <a:tailEnd/>
              </a:ln>
            </p:spPr>
            <p:txBody>
              <a:bodyPr/>
              <a:lstStyle/>
              <a:p>
                <a:endParaRPr lang="en-US"/>
              </a:p>
            </p:txBody>
          </p:sp>
          <p:sp>
            <p:nvSpPr>
              <p:cNvPr id="43051" name="Freeform 81"/>
              <p:cNvSpPr>
                <a:spLocks/>
              </p:cNvSpPr>
              <p:nvPr/>
            </p:nvSpPr>
            <p:spPr bwMode="auto">
              <a:xfrm>
                <a:off x="6861777" y="3268858"/>
                <a:ext cx="72683" cy="127698"/>
              </a:xfrm>
              <a:custGeom>
                <a:avLst/>
                <a:gdLst>
                  <a:gd name="T0" fmla="*/ 7 w 37"/>
                  <a:gd name="T1" fmla="*/ 10 h 42"/>
                  <a:gd name="T2" fmla="*/ 3 w 37"/>
                  <a:gd name="T3" fmla="*/ 5 h 42"/>
                  <a:gd name="T4" fmla="*/ 6 w 37"/>
                  <a:gd name="T5" fmla="*/ 1 h 42"/>
                  <a:gd name="T6" fmla="*/ 14 w 37"/>
                  <a:gd name="T7" fmla="*/ 4 h 42"/>
                  <a:gd name="T8" fmla="*/ 15 w 37"/>
                  <a:gd name="T9" fmla="*/ 10 h 42"/>
                  <a:gd name="T10" fmla="*/ 34 w 37"/>
                  <a:gd name="T11" fmla="*/ 11 h 42"/>
                  <a:gd name="T12" fmla="*/ 30 w 37"/>
                  <a:gd name="T13" fmla="*/ 17 h 42"/>
                  <a:gd name="T14" fmla="*/ 26 w 37"/>
                  <a:gd name="T15" fmla="*/ 21 h 42"/>
                  <a:gd name="T16" fmla="*/ 31 w 37"/>
                  <a:gd name="T17" fmla="*/ 25 h 42"/>
                  <a:gd name="T18" fmla="*/ 34 w 37"/>
                  <a:gd name="T19" fmla="*/ 24 h 42"/>
                  <a:gd name="T20" fmla="*/ 36 w 37"/>
                  <a:gd name="T21" fmla="*/ 36 h 42"/>
                  <a:gd name="T22" fmla="*/ 37 w 37"/>
                  <a:gd name="T23" fmla="*/ 41 h 42"/>
                  <a:gd name="T24" fmla="*/ 32 w 37"/>
                  <a:gd name="T25" fmla="*/ 42 h 42"/>
                  <a:gd name="T26" fmla="*/ 31 w 37"/>
                  <a:gd name="T27" fmla="*/ 41 h 42"/>
                  <a:gd name="T28" fmla="*/ 28 w 37"/>
                  <a:gd name="T29" fmla="*/ 31 h 42"/>
                  <a:gd name="T30" fmla="*/ 21 w 37"/>
                  <a:gd name="T31" fmla="*/ 26 h 42"/>
                  <a:gd name="T32" fmla="*/ 19 w 37"/>
                  <a:gd name="T33" fmla="*/ 34 h 42"/>
                  <a:gd name="T34" fmla="*/ 11 w 37"/>
                  <a:gd name="T35" fmla="*/ 38 h 42"/>
                  <a:gd name="T36" fmla="*/ 8 w 37"/>
                  <a:gd name="T37" fmla="*/ 38 h 42"/>
                  <a:gd name="T38" fmla="*/ 8 w 37"/>
                  <a:gd name="T39" fmla="*/ 38 h 42"/>
                  <a:gd name="T40" fmla="*/ 8 w 37"/>
                  <a:gd name="T41" fmla="*/ 32 h 42"/>
                  <a:gd name="T42" fmla="*/ 6 w 37"/>
                  <a:gd name="T43" fmla="*/ 25 h 42"/>
                  <a:gd name="T44" fmla="*/ 5 w 37"/>
                  <a:gd name="T45" fmla="*/ 19 h 42"/>
                  <a:gd name="T46" fmla="*/ 0 w 37"/>
                  <a:gd name="T47" fmla="*/ 15 h 42"/>
                  <a:gd name="T48" fmla="*/ 7 w 37"/>
                  <a:gd name="T49" fmla="*/ 1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2"/>
                  <a:gd name="T77" fmla="*/ 37 w 3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2">
                    <a:moveTo>
                      <a:pt x="7" y="10"/>
                    </a:moveTo>
                    <a:cubicBezTo>
                      <a:pt x="7" y="9"/>
                      <a:pt x="2" y="6"/>
                      <a:pt x="3" y="5"/>
                    </a:cubicBezTo>
                    <a:cubicBezTo>
                      <a:pt x="3" y="5"/>
                      <a:pt x="5" y="1"/>
                      <a:pt x="6" y="1"/>
                    </a:cubicBezTo>
                    <a:cubicBezTo>
                      <a:pt x="7" y="0"/>
                      <a:pt x="14" y="3"/>
                      <a:pt x="14" y="4"/>
                    </a:cubicBezTo>
                    <a:cubicBezTo>
                      <a:pt x="15" y="4"/>
                      <a:pt x="14" y="10"/>
                      <a:pt x="15" y="10"/>
                    </a:cubicBezTo>
                    <a:cubicBezTo>
                      <a:pt x="17" y="10"/>
                      <a:pt x="33" y="10"/>
                      <a:pt x="34" y="11"/>
                    </a:cubicBezTo>
                    <a:cubicBezTo>
                      <a:pt x="35" y="12"/>
                      <a:pt x="31" y="17"/>
                      <a:pt x="30" y="17"/>
                    </a:cubicBezTo>
                    <a:cubicBezTo>
                      <a:pt x="29" y="18"/>
                      <a:pt x="25" y="20"/>
                      <a:pt x="26" y="21"/>
                    </a:cubicBezTo>
                    <a:cubicBezTo>
                      <a:pt x="27" y="23"/>
                      <a:pt x="29" y="25"/>
                      <a:pt x="31" y="25"/>
                    </a:cubicBezTo>
                    <a:cubicBezTo>
                      <a:pt x="32" y="25"/>
                      <a:pt x="33" y="24"/>
                      <a:pt x="34" y="24"/>
                    </a:cubicBezTo>
                    <a:cubicBezTo>
                      <a:pt x="34" y="24"/>
                      <a:pt x="35" y="31"/>
                      <a:pt x="36" y="36"/>
                    </a:cubicBezTo>
                    <a:cubicBezTo>
                      <a:pt x="36" y="38"/>
                      <a:pt x="37" y="41"/>
                      <a:pt x="37" y="41"/>
                    </a:cubicBezTo>
                    <a:cubicBezTo>
                      <a:pt x="32" y="42"/>
                      <a:pt x="32" y="42"/>
                      <a:pt x="32" y="42"/>
                    </a:cubicBezTo>
                    <a:cubicBezTo>
                      <a:pt x="31" y="42"/>
                      <a:pt x="31" y="41"/>
                      <a:pt x="31" y="41"/>
                    </a:cubicBezTo>
                    <a:cubicBezTo>
                      <a:pt x="31" y="39"/>
                      <a:pt x="30" y="32"/>
                      <a:pt x="28" y="31"/>
                    </a:cubicBezTo>
                    <a:cubicBezTo>
                      <a:pt x="26" y="30"/>
                      <a:pt x="21" y="27"/>
                      <a:pt x="21" y="26"/>
                    </a:cubicBezTo>
                    <a:cubicBezTo>
                      <a:pt x="20" y="24"/>
                      <a:pt x="20" y="32"/>
                      <a:pt x="19" y="34"/>
                    </a:cubicBezTo>
                    <a:cubicBezTo>
                      <a:pt x="18" y="36"/>
                      <a:pt x="13" y="38"/>
                      <a:pt x="11" y="38"/>
                    </a:cubicBezTo>
                    <a:cubicBezTo>
                      <a:pt x="10" y="38"/>
                      <a:pt x="9" y="38"/>
                      <a:pt x="8" y="38"/>
                    </a:cubicBezTo>
                    <a:cubicBezTo>
                      <a:pt x="8" y="38"/>
                      <a:pt x="8" y="38"/>
                      <a:pt x="8" y="38"/>
                    </a:cubicBezTo>
                    <a:cubicBezTo>
                      <a:pt x="8" y="32"/>
                      <a:pt x="8" y="32"/>
                      <a:pt x="8" y="32"/>
                    </a:cubicBezTo>
                    <a:cubicBezTo>
                      <a:pt x="8" y="30"/>
                      <a:pt x="7" y="26"/>
                      <a:pt x="6" y="25"/>
                    </a:cubicBezTo>
                    <a:cubicBezTo>
                      <a:pt x="5" y="23"/>
                      <a:pt x="5" y="21"/>
                      <a:pt x="5" y="19"/>
                    </a:cubicBezTo>
                    <a:cubicBezTo>
                      <a:pt x="5" y="17"/>
                      <a:pt x="0" y="16"/>
                      <a:pt x="0" y="15"/>
                    </a:cubicBezTo>
                    <a:cubicBezTo>
                      <a:pt x="0" y="13"/>
                      <a:pt x="7" y="11"/>
                      <a:pt x="7" y="10"/>
                    </a:cubicBezTo>
                    <a:close/>
                  </a:path>
                </a:pathLst>
              </a:custGeom>
              <a:solidFill>
                <a:schemeClr val="accent1"/>
              </a:solidFill>
              <a:ln w="9525">
                <a:solidFill>
                  <a:schemeClr val="bg2"/>
                </a:solidFill>
                <a:miter lim="800000"/>
                <a:headEnd/>
                <a:tailEnd/>
              </a:ln>
            </p:spPr>
            <p:txBody>
              <a:bodyPr/>
              <a:lstStyle/>
              <a:p>
                <a:endParaRPr lang="en-US"/>
              </a:p>
            </p:txBody>
          </p:sp>
          <p:sp>
            <p:nvSpPr>
              <p:cNvPr id="43052" name="Freeform 82"/>
              <p:cNvSpPr>
                <a:spLocks/>
              </p:cNvSpPr>
              <p:nvPr/>
            </p:nvSpPr>
            <p:spPr bwMode="auto">
              <a:xfrm>
                <a:off x="6877078" y="3221343"/>
                <a:ext cx="47817" cy="38607"/>
              </a:xfrm>
              <a:custGeom>
                <a:avLst/>
                <a:gdLst>
                  <a:gd name="T0" fmla="*/ 4 w 24"/>
                  <a:gd name="T1" fmla="*/ 12 h 13"/>
                  <a:gd name="T2" fmla="*/ 1 w 24"/>
                  <a:gd name="T3" fmla="*/ 10 h 13"/>
                  <a:gd name="T4" fmla="*/ 0 w 24"/>
                  <a:gd name="T5" fmla="*/ 7 h 13"/>
                  <a:gd name="T6" fmla="*/ 3 w 24"/>
                  <a:gd name="T7" fmla="*/ 3 h 13"/>
                  <a:gd name="T8" fmla="*/ 10 w 24"/>
                  <a:gd name="T9" fmla="*/ 0 h 13"/>
                  <a:gd name="T10" fmla="*/ 19 w 24"/>
                  <a:gd name="T11" fmla="*/ 1 h 13"/>
                  <a:gd name="T12" fmla="*/ 22 w 24"/>
                  <a:gd name="T13" fmla="*/ 5 h 13"/>
                  <a:gd name="T14" fmla="*/ 24 w 24"/>
                  <a:gd name="T15" fmla="*/ 4 h 13"/>
                  <a:gd name="T16" fmla="*/ 23 w 24"/>
                  <a:gd name="T17" fmla="*/ 10 h 13"/>
                  <a:gd name="T18" fmla="*/ 23 w 24"/>
                  <a:gd name="T19" fmla="*/ 13 h 13"/>
                  <a:gd name="T20" fmla="*/ 17 w 24"/>
                  <a:gd name="T21" fmla="*/ 13 h 13"/>
                  <a:gd name="T22" fmla="*/ 4 w 24"/>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3"/>
                  <a:gd name="T38" fmla="*/ 24 w 2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3">
                    <a:moveTo>
                      <a:pt x="4" y="12"/>
                    </a:moveTo>
                    <a:cubicBezTo>
                      <a:pt x="2" y="12"/>
                      <a:pt x="1" y="10"/>
                      <a:pt x="1" y="10"/>
                    </a:cubicBezTo>
                    <a:cubicBezTo>
                      <a:pt x="0" y="7"/>
                      <a:pt x="0" y="7"/>
                      <a:pt x="0" y="7"/>
                    </a:cubicBezTo>
                    <a:cubicBezTo>
                      <a:pt x="2" y="8"/>
                      <a:pt x="2" y="4"/>
                      <a:pt x="3" y="3"/>
                    </a:cubicBezTo>
                    <a:cubicBezTo>
                      <a:pt x="4" y="1"/>
                      <a:pt x="8" y="0"/>
                      <a:pt x="10" y="0"/>
                    </a:cubicBezTo>
                    <a:cubicBezTo>
                      <a:pt x="12" y="0"/>
                      <a:pt x="17" y="1"/>
                      <a:pt x="19" y="1"/>
                    </a:cubicBezTo>
                    <a:cubicBezTo>
                      <a:pt x="20" y="1"/>
                      <a:pt x="20" y="4"/>
                      <a:pt x="22" y="5"/>
                    </a:cubicBezTo>
                    <a:cubicBezTo>
                      <a:pt x="22" y="5"/>
                      <a:pt x="23" y="4"/>
                      <a:pt x="24" y="4"/>
                    </a:cubicBezTo>
                    <a:cubicBezTo>
                      <a:pt x="23" y="10"/>
                      <a:pt x="23" y="10"/>
                      <a:pt x="23" y="10"/>
                    </a:cubicBezTo>
                    <a:cubicBezTo>
                      <a:pt x="23" y="10"/>
                      <a:pt x="24" y="13"/>
                      <a:pt x="23" y="13"/>
                    </a:cubicBezTo>
                    <a:cubicBezTo>
                      <a:pt x="22" y="13"/>
                      <a:pt x="19" y="13"/>
                      <a:pt x="17" y="13"/>
                    </a:cubicBezTo>
                    <a:cubicBezTo>
                      <a:pt x="15" y="13"/>
                      <a:pt x="6" y="12"/>
                      <a:pt x="4" y="12"/>
                    </a:cubicBezTo>
                    <a:close/>
                  </a:path>
                </a:pathLst>
              </a:custGeom>
              <a:solidFill>
                <a:schemeClr val="accent1"/>
              </a:solidFill>
              <a:ln w="9525">
                <a:solidFill>
                  <a:schemeClr val="bg2"/>
                </a:solidFill>
                <a:miter lim="800000"/>
                <a:headEnd/>
                <a:tailEnd/>
              </a:ln>
            </p:spPr>
            <p:txBody>
              <a:bodyPr/>
              <a:lstStyle/>
              <a:p>
                <a:endParaRPr lang="en-US"/>
              </a:p>
            </p:txBody>
          </p:sp>
          <p:sp>
            <p:nvSpPr>
              <p:cNvPr id="43053" name="Freeform 83"/>
              <p:cNvSpPr>
                <a:spLocks/>
              </p:cNvSpPr>
              <p:nvPr/>
            </p:nvSpPr>
            <p:spPr bwMode="auto">
              <a:xfrm>
                <a:off x="6745101" y="3167888"/>
                <a:ext cx="118588" cy="98001"/>
              </a:xfrm>
              <a:custGeom>
                <a:avLst/>
                <a:gdLst>
                  <a:gd name="T0" fmla="*/ 15 w 61"/>
                  <a:gd name="T1" fmla="*/ 22 h 33"/>
                  <a:gd name="T2" fmla="*/ 2 w 61"/>
                  <a:gd name="T3" fmla="*/ 16 h 33"/>
                  <a:gd name="T4" fmla="*/ 0 w 61"/>
                  <a:gd name="T5" fmla="*/ 13 h 33"/>
                  <a:gd name="T6" fmla="*/ 2 w 61"/>
                  <a:gd name="T7" fmla="*/ 7 h 33"/>
                  <a:gd name="T8" fmla="*/ 6 w 61"/>
                  <a:gd name="T9" fmla="*/ 2 h 33"/>
                  <a:gd name="T10" fmla="*/ 7 w 61"/>
                  <a:gd name="T11" fmla="*/ 3 h 33"/>
                  <a:gd name="T12" fmla="*/ 10 w 61"/>
                  <a:gd name="T13" fmla="*/ 0 h 33"/>
                  <a:gd name="T14" fmla="*/ 15 w 61"/>
                  <a:gd name="T15" fmla="*/ 0 h 33"/>
                  <a:gd name="T16" fmla="*/ 20 w 61"/>
                  <a:gd name="T17" fmla="*/ 5 h 33"/>
                  <a:gd name="T18" fmla="*/ 25 w 61"/>
                  <a:gd name="T19" fmla="*/ 9 h 33"/>
                  <a:gd name="T20" fmla="*/ 31 w 61"/>
                  <a:gd name="T21" fmla="*/ 10 h 33"/>
                  <a:gd name="T22" fmla="*/ 36 w 61"/>
                  <a:gd name="T23" fmla="*/ 16 h 33"/>
                  <a:gd name="T24" fmla="*/ 47 w 61"/>
                  <a:gd name="T25" fmla="*/ 20 h 33"/>
                  <a:gd name="T26" fmla="*/ 60 w 61"/>
                  <a:gd name="T27" fmla="*/ 22 h 33"/>
                  <a:gd name="T28" fmla="*/ 59 w 61"/>
                  <a:gd name="T29" fmla="*/ 33 h 33"/>
                  <a:gd name="T30" fmla="*/ 48 w 61"/>
                  <a:gd name="T31" fmla="*/ 32 h 33"/>
                  <a:gd name="T32" fmla="*/ 37 w 61"/>
                  <a:gd name="T33" fmla="*/ 30 h 33"/>
                  <a:gd name="T34" fmla="*/ 34 w 61"/>
                  <a:gd name="T35" fmla="*/ 25 h 33"/>
                  <a:gd name="T36" fmla="*/ 25 w 61"/>
                  <a:gd name="T37" fmla="*/ 25 h 33"/>
                  <a:gd name="T38" fmla="*/ 15 w 61"/>
                  <a:gd name="T39" fmla="*/ 2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
                  <a:gd name="T61" fmla="*/ 0 h 33"/>
                  <a:gd name="T62" fmla="*/ 61 w 61"/>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 h="33">
                    <a:moveTo>
                      <a:pt x="15" y="22"/>
                    </a:moveTo>
                    <a:cubicBezTo>
                      <a:pt x="13" y="21"/>
                      <a:pt x="3" y="17"/>
                      <a:pt x="2" y="16"/>
                    </a:cubicBezTo>
                    <a:cubicBezTo>
                      <a:pt x="1" y="16"/>
                      <a:pt x="0" y="14"/>
                      <a:pt x="0" y="13"/>
                    </a:cubicBezTo>
                    <a:cubicBezTo>
                      <a:pt x="0" y="12"/>
                      <a:pt x="2" y="7"/>
                      <a:pt x="2" y="7"/>
                    </a:cubicBezTo>
                    <a:cubicBezTo>
                      <a:pt x="6" y="2"/>
                      <a:pt x="6" y="2"/>
                      <a:pt x="6" y="2"/>
                    </a:cubicBezTo>
                    <a:cubicBezTo>
                      <a:pt x="7" y="2"/>
                      <a:pt x="7" y="3"/>
                      <a:pt x="7" y="3"/>
                    </a:cubicBezTo>
                    <a:cubicBezTo>
                      <a:pt x="10" y="0"/>
                      <a:pt x="10" y="0"/>
                      <a:pt x="10" y="0"/>
                    </a:cubicBezTo>
                    <a:cubicBezTo>
                      <a:pt x="15" y="0"/>
                      <a:pt x="15" y="0"/>
                      <a:pt x="15" y="0"/>
                    </a:cubicBezTo>
                    <a:cubicBezTo>
                      <a:pt x="15" y="0"/>
                      <a:pt x="18" y="4"/>
                      <a:pt x="20" y="5"/>
                    </a:cubicBezTo>
                    <a:cubicBezTo>
                      <a:pt x="22" y="6"/>
                      <a:pt x="25" y="9"/>
                      <a:pt x="25" y="9"/>
                    </a:cubicBezTo>
                    <a:cubicBezTo>
                      <a:pt x="31" y="10"/>
                      <a:pt x="31" y="10"/>
                      <a:pt x="31" y="10"/>
                    </a:cubicBezTo>
                    <a:cubicBezTo>
                      <a:pt x="31" y="10"/>
                      <a:pt x="33" y="14"/>
                      <a:pt x="36" y="16"/>
                    </a:cubicBezTo>
                    <a:cubicBezTo>
                      <a:pt x="39" y="18"/>
                      <a:pt x="44" y="19"/>
                      <a:pt x="47" y="20"/>
                    </a:cubicBezTo>
                    <a:cubicBezTo>
                      <a:pt x="51" y="21"/>
                      <a:pt x="55" y="22"/>
                      <a:pt x="60" y="22"/>
                    </a:cubicBezTo>
                    <a:cubicBezTo>
                      <a:pt x="60" y="22"/>
                      <a:pt x="61" y="33"/>
                      <a:pt x="59" y="33"/>
                    </a:cubicBezTo>
                    <a:cubicBezTo>
                      <a:pt x="56" y="33"/>
                      <a:pt x="49" y="33"/>
                      <a:pt x="48" y="32"/>
                    </a:cubicBezTo>
                    <a:cubicBezTo>
                      <a:pt x="46" y="32"/>
                      <a:pt x="38" y="31"/>
                      <a:pt x="37" y="30"/>
                    </a:cubicBezTo>
                    <a:cubicBezTo>
                      <a:pt x="36" y="28"/>
                      <a:pt x="36" y="25"/>
                      <a:pt x="34" y="25"/>
                    </a:cubicBezTo>
                    <a:cubicBezTo>
                      <a:pt x="33" y="24"/>
                      <a:pt x="28" y="25"/>
                      <a:pt x="25" y="25"/>
                    </a:cubicBezTo>
                    <a:cubicBezTo>
                      <a:pt x="22" y="25"/>
                      <a:pt x="17" y="23"/>
                      <a:pt x="15" y="22"/>
                    </a:cubicBezTo>
                    <a:close/>
                  </a:path>
                </a:pathLst>
              </a:custGeom>
              <a:solidFill>
                <a:schemeClr val="accent1"/>
              </a:solidFill>
              <a:ln w="9525">
                <a:solidFill>
                  <a:schemeClr val="bg2"/>
                </a:solidFill>
                <a:miter lim="800000"/>
                <a:headEnd/>
                <a:tailEnd/>
              </a:ln>
            </p:spPr>
            <p:txBody>
              <a:bodyPr/>
              <a:lstStyle/>
              <a:p>
                <a:endParaRPr lang="en-US"/>
              </a:p>
            </p:txBody>
          </p:sp>
          <p:sp>
            <p:nvSpPr>
              <p:cNvPr id="43054" name="Freeform 84"/>
              <p:cNvSpPr>
                <a:spLocks/>
              </p:cNvSpPr>
              <p:nvPr/>
            </p:nvSpPr>
            <p:spPr bwMode="auto">
              <a:xfrm>
                <a:off x="6741276" y="3669772"/>
                <a:ext cx="36341" cy="83152"/>
              </a:xfrm>
              <a:custGeom>
                <a:avLst/>
                <a:gdLst>
                  <a:gd name="T0" fmla="*/ 17 w 18"/>
                  <a:gd name="T1" fmla="*/ 21 h 28"/>
                  <a:gd name="T2" fmla="*/ 7 w 18"/>
                  <a:gd name="T3" fmla="*/ 28 h 28"/>
                  <a:gd name="T4" fmla="*/ 2 w 18"/>
                  <a:gd name="T5" fmla="*/ 26 h 28"/>
                  <a:gd name="T6" fmla="*/ 1 w 18"/>
                  <a:gd name="T7" fmla="*/ 18 h 28"/>
                  <a:gd name="T8" fmla="*/ 3 w 18"/>
                  <a:gd name="T9" fmla="*/ 1 h 28"/>
                  <a:gd name="T10" fmla="*/ 10 w 18"/>
                  <a:gd name="T11" fmla="*/ 7 h 28"/>
                  <a:gd name="T12" fmla="*/ 17 w 18"/>
                  <a:gd name="T13" fmla="*/ 21 h 28"/>
                  <a:gd name="T14" fmla="*/ 0 60000 65536"/>
                  <a:gd name="T15" fmla="*/ 0 60000 65536"/>
                  <a:gd name="T16" fmla="*/ 0 60000 65536"/>
                  <a:gd name="T17" fmla="*/ 0 60000 65536"/>
                  <a:gd name="T18" fmla="*/ 0 60000 65536"/>
                  <a:gd name="T19" fmla="*/ 0 60000 65536"/>
                  <a:gd name="T20" fmla="*/ 0 60000 65536"/>
                  <a:gd name="T21" fmla="*/ 0 w 18"/>
                  <a:gd name="T22" fmla="*/ 0 h 28"/>
                  <a:gd name="T23" fmla="*/ 18 w 1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8">
                    <a:moveTo>
                      <a:pt x="17" y="21"/>
                    </a:moveTo>
                    <a:cubicBezTo>
                      <a:pt x="16" y="24"/>
                      <a:pt x="12" y="28"/>
                      <a:pt x="7" y="28"/>
                    </a:cubicBezTo>
                    <a:cubicBezTo>
                      <a:pt x="3" y="28"/>
                      <a:pt x="2" y="28"/>
                      <a:pt x="2" y="26"/>
                    </a:cubicBezTo>
                    <a:cubicBezTo>
                      <a:pt x="1" y="24"/>
                      <a:pt x="1" y="18"/>
                      <a:pt x="1" y="18"/>
                    </a:cubicBezTo>
                    <a:cubicBezTo>
                      <a:pt x="0" y="13"/>
                      <a:pt x="2" y="2"/>
                      <a:pt x="3" y="1"/>
                    </a:cubicBezTo>
                    <a:cubicBezTo>
                      <a:pt x="4" y="0"/>
                      <a:pt x="10" y="4"/>
                      <a:pt x="10" y="7"/>
                    </a:cubicBezTo>
                    <a:cubicBezTo>
                      <a:pt x="11" y="11"/>
                      <a:pt x="18" y="18"/>
                      <a:pt x="17" y="21"/>
                    </a:cubicBezTo>
                    <a:close/>
                  </a:path>
                </a:pathLst>
              </a:custGeom>
              <a:solidFill>
                <a:schemeClr val="accent1"/>
              </a:solidFill>
              <a:ln w="9525">
                <a:solidFill>
                  <a:schemeClr val="bg2"/>
                </a:solidFill>
                <a:miter lim="800000"/>
                <a:headEnd/>
                <a:tailEnd/>
              </a:ln>
            </p:spPr>
            <p:txBody>
              <a:bodyPr/>
              <a:lstStyle/>
              <a:p>
                <a:endParaRPr lang="en-US"/>
              </a:p>
            </p:txBody>
          </p:sp>
          <p:sp>
            <p:nvSpPr>
              <p:cNvPr id="43055" name="Freeform 85"/>
              <p:cNvSpPr>
                <a:spLocks/>
              </p:cNvSpPr>
              <p:nvPr/>
            </p:nvSpPr>
            <p:spPr bwMode="auto">
              <a:xfrm>
                <a:off x="6716411" y="3028310"/>
                <a:ext cx="32515" cy="56425"/>
              </a:xfrm>
              <a:custGeom>
                <a:avLst/>
                <a:gdLst>
                  <a:gd name="T0" fmla="*/ 0 w 17"/>
                  <a:gd name="T1" fmla="*/ 4 h 18"/>
                  <a:gd name="T2" fmla="*/ 6 w 17"/>
                  <a:gd name="T3" fmla="*/ 0 h 18"/>
                  <a:gd name="T4" fmla="*/ 10 w 17"/>
                  <a:gd name="T5" fmla="*/ 0 h 18"/>
                  <a:gd name="T6" fmla="*/ 17 w 17"/>
                  <a:gd name="T7" fmla="*/ 3 h 18"/>
                  <a:gd name="T8" fmla="*/ 16 w 17"/>
                  <a:gd name="T9" fmla="*/ 10 h 18"/>
                  <a:gd name="T10" fmla="*/ 11 w 17"/>
                  <a:gd name="T11" fmla="*/ 17 h 18"/>
                  <a:gd name="T12" fmla="*/ 6 w 17"/>
                  <a:gd name="T13" fmla="*/ 18 h 18"/>
                  <a:gd name="T14" fmla="*/ 3 w 17"/>
                  <a:gd name="T15" fmla="*/ 12 h 18"/>
                  <a:gd name="T16" fmla="*/ 2 w 17"/>
                  <a:gd name="T17" fmla="*/ 11 h 18"/>
                  <a:gd name="T18" fmla="*/ 2 w 17"/>
                  <a:gd name="T19" fmla="*/ 12 h 18"/>
                  <a:gd name="T20" fmla="*/ 0 w 17"/>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8"/>
                  <a:gd name="T35" fmla="*/ 17 w 1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8">
                    <a:moveTo>
                      <a:pt x="0" y="4"/>
                    </a:moveTo>
                    <a:cubicBezTo>
                      <a:pt x="6" y="0"/>
                      <a:pt x="6" y="0"/>
                      <a:pt x="6" y="0"/>
                    </a:cubicBezTo>
                    <a:cubicBezTo>
                      <a:pt x="7" y="0"/>
                      <a:pt x="9" y="0"/>
                      <a:pt x="10" y="0"/>
                    </a:cubicBezTo>
                    <a:cubicBezTo>
                      <a:pt x="11" y="0"/>
                      <a:pt x="16" y="2"/>
                      <a:pt x="17" y="3"/>
                    </a:cubicBezTo>
                    <a:cubicBezTo>
                      <a:pt x="17" y="5"/>
                      <a:pt x="17" y="9"/>
                      <a:pt x="16" y="10"/>
                    </a:cubicBezTo>
                    <a:cubicBezTo>
                      <a:pt x="15" y="11"/>
                      <a:pt x="12" y="17"/>
                      <a:pt x="11" y="17"/>
                    </a:cubicBezTo>
                    <a:cubicBezTo>
                      <a:pt x="6" y="18"/>
                      <a:pt x="6" y="18"/>
                      <a:pt x="6" y="18"/>
                    </a:cubicBezTo>
                    <a:cubicBezTo>
                      <a:pt x="6" y="18"/>
                      <a:pt x="5" y="15"/>
                      <a:pt x="3" y="12"/>
                    </a:cubicBezTo>
                    <a:cubicBezTo>
                      <a:pt x="2" y="11"/>
                      <a:pt x="2" y="11"/>
                      <a:pt x="2" y="11"/>
                    </a:cubicBezTo>
                    <a:cubicBezTo>
                      <a:pt x="2" y="11"/>
                      <a:pt x="3" y="12"/>
                      <a:pt x="2" y="12"/>
                    </a:cubicBezTo>
                    <a:cubicBezTo>
                      <a:pt x="1" y="10"/>
                      <a:pt x="0" y="5"/>
                      <a:pt x="0" y="4"/>
                    </a:cubicBezTo>
                    <a:close/>
                  </a:path>
                </a:pathLst>
              </a:custGeom>
              <a:solidFill>
                <a:schemeClr val="accent1"/>
              </a:solidFill>
              <a:ln w="9525">
                <a:solidFill>
                  <a:schemeClr val="bg2"/>
                </a:solidFill>
                <a:miter lim="800000"/>
                <a:headEnd/>
                <a:tailEnd/>
              </a:ln>
            </p:spPr>
            <p:txBody>
              <a:bodyPr/>
              <a:lstStyle/>
              <a:p>
                <a:endParaRPr lang="en-US"/>
              </a:p>
            </p:txBody>
          </p:sp>
          <p:grpSp>
            <p:nvGrpSpPr>
              <p:cNvPr id="43056" name="Group 86"/>
              <p:cNvGrpSpPr>
                <a:grpSpLocks/>
              </p:cNvGrpSpPr>
              <p:nvPr/>
            </p:nvGrpSpPr>
            <p:grpSpPr bwMode="auto">
              <a:xfrm>
                <a:off x="6649467" y="2520486"/>
                <a:ext cx="906619" cy="956254"/>
                <a:chOff x="3855" y="1639"/>
                <a:chExt cx="948" cy="644"/>
              </a:xfrm>
            </p:grpSpPr>
            <p:sp>
              <p:nvSpPr>
                <p:cNvPr id="43216" name="Freeform 87"/>
                <p:cNvSpPr>
                  <a:spLocks/>
                </p:cNvSpPr>
                <p:nvPr/>
              </p:nvSpPr>
              <p:spPr bwMode="auto">
                <a:xfrm>
                  <a:off x="4398" y="2251"/>
                  <a:ext cx="42" cy="32"/>
                </a:xfrm>
                <a:custGeom>
                  <a:avLst/>
                  <a:gdLst>
                    <a:gd name="T0" fmla="*/ 11 w 21"/>
                    <a:gd name="T1" fmla="*/ 13 h 16"/>
                    <a:gd name="T2" fmla="*/ 3 w 21"/>
                    <a:gd name="T3" fmla="*/ 10 h 16"/>
                    <a:gd name="T4" fmla="*/ 7 w 21"/>
                    <a:gd name="T5" fmla="*/ 1 h 16"/>
                    <a:gd name="T6" fmla="*/ 20 w 21"/>
                    <a:gd name="T7" fmla="*/ 1 h 16"/>
                    <a:gd name="T8" fmla="*/ 11 w 21"/>
                    <a:gd name="T9" fmla="*/ 13 h 16"/>
                    <a:gd name="T10" fmla="*/ 0 60000 65536"/>
                    <a:gd name="T11" fmla="*/ 0 60000 65536"/>
                    <a:gd name="T12" fmla="*/ 0 60000 65536"/>
                    <a:gd name="T13" fmla="*/ 0 60000 65536"/>
                    <a:gd name="T14" fmla="*/ 0 60000 65536"/>
                    <a:gd name="T15" fmla="*/ 0 w 21"/>
                    <a:gd name="T16" fmla="*/ 0 h 16"/>
                    <a:gd name="T17" fmla="*/ 21 w 21"/>
                    <a:gd name="T18" fmla="*/ 16 h 16"/>
                  </a:gdLst>
                  <a:ahLst/>
                  <a:cxnLst>
                    <a:cxn ang="T10">
                      <a:pos x="T0" y="T1"/>
                    </a:cxn>
                    <a:cxn ang="T11">
                      <a:pos x="T2" y="T3"/>
                    </a:cxn>
                    <a:cxn ang="T12">
                      <a:pos x="T4" y="T5"/>
                    </a:cxn>
                    <a:cxn ang="T13">
                      <a:pos x="T6" y="T7"/>
                    </a:cxn>
                    <a:cxn ang="T14">
                      <a:pos x="T8" y="T9"/>
                    </a:cxn>
                  </a:cxnLst>
                  <a:rect l="T15" t="T16" r="T17" b="T18"/>
                  <a:pathLst>
                    <a:path w="21" h="16">
                      <a:moveTo>
                        <a:pt x="11" y="13"/>
                      </a:moveTo>
                      <a:cubicBezTo>
                        <a:pt x="9" y="16"/>
                        <a:pt x="6" y="12"/>
                        <a:pt x="3" y="10"/>
                      </a:cubicBezTo>
                      <a:cubicBezTo>
                        <a:pt x="0" y="7"/>
                        <a:pt x="5" y="3"/>
                        <a:pt x="7" y="1"/>
                      </a:cubicBezTo>
                      <a:cubicBezTo>
                        <a:pt x="7" y="1"/>
                        <a:pt x="19" y="0"/>
                        <a:pt x="20" y="1"/>
                      </a:cubicBezTo>
                      <a:cubicBezTo>
                        <a:pt x="21" y="3"/>
                        <a:pt x="12" y="10"/>
                        <a:pt x="11" y="13"/>
                      </a:cubicBezTo>
                      <a:close/>
                    </a:path>
                  </a:pathLst>
                </a:custGeom>
                <a:solidFill>
                  <a:schemeClr val="accent1"/>
                </a:solidFill>
                <a:ln w="9525">
                  <a:solidFill>
                    <a:schemeClr val="bg2"/>
                  </a:solidFill>
                  <a:miter lim="800000"/>
                  <a:headEnd/>
                  <a:tailEnd/>
                </a:ln>
              </p:spPr>
              <p:txBody>
                <a:bodyPr/>
                <a:lstStyle/>
                <a:p>
                  <a:endParaRPr lang="en-US"/>
                </a:p>
              </p:txBody>
            </p:sp>
            <p:sp>
              <p:nvSpPr>
                <p:cNvPr id="43217" name="Freeform 88"/>
                <p:cNvSpPr>
                  <a:spLocks/>
                </p:cNvSpPr>
                <p:nvPr/>
              </p:nvSpPr>
              <p:spPr bwMode="auto">
                <a:xfrm>
                  <a:off x="3855" y="1639"/>
                  <a:ext cx="948" cy="604"/>
                </a:xfrm>
                <a:custGeom>
                  <a:avLst/>
                  <a:gdLst>
                    <a:gd name="T0" fmla="*/ 18 w 468"/>
                    <a:gd name="T1" fmla="*/ 130 h 298"/>
                    <a:gd name="T2" fmla="*/ 37 w 468"/>
                    <a:gd name="T3" fmla="*/ 122 h 298"/>
                    <a:gd name="T4" fmla="*/ 54 w 468"/>
                    <a:gd name="T5" fmla="*/ 102 h 298"/>
                    <a:gd name="T6" fmla="*/ 74 w 468"/>
                    <a:gd name="T7" fmla="*/ 65 h 298"/>
                    <a:gd name="T8" fmla="*/ 99 w 468"/>
                    <a:gd name="T9" fmla="*/ 52 h 298"/>
                    <a:gd name="T10" fmla="*/ 115 w 468"/>
                    <a:gd name="T11" fmla="*/ 56 h 298"/>
                    <a:gd name="T12" fmla="*/ 133 w 468"/>
                    <a:gd name="T13" fmla="*/ 83 h 298"/>
                    <a:gd name="T14" fmla="*/ 174 w 468"/>
                    <a:gd name="T15" fmla="*/ 107 h 298"/>
                    <a:gd name="T16" fmla="*/ 259 w 468"/>
                    <a:gd name="T17" fmla="*/ 111 h 298"/>
                    <a:gd name="T18" fmla="*/ 289 w 468"/>
                    <a:gd name="T19" fmla="*/ 91 h 298"/>
                    <a:gd name="T20" fmla="*/ 325 w 468"/>
                    <a:gd name="T21" fmla="*/ 80 h 298"/>
                    <a:gd name="T22" fmla="*/ 353 w 468"/>
                    <a:gd name="T23" fmla="*/ 73 h 298"/>
                    <a:gd name="T24" fmla="*/ 342 w 468"/>
                    <a:gd name="T25" fmla="*/ 57 h 298"/>
                    <a:gd name="T26" fmla="*/ 320 w 468"/>
                    <a:gd name="T27" fmla="*/ 56 h 298"/>
                    <a:gd name="T28" fmla="*/ 350 w 468"/>
                    <a:gd name="T29" fmla="*/ 35 h 298"/>
                    <a:gd name="T30" fmla="*/ 354 w 468"/>
                    <a:gd name="T31" fmla="*/ 11 h 298"/>
                    <a:gd name="T32" fmla="*/ 400 w 468"/>
                    <a:gd name="T33" fmla="*/ 9 h 298"/>
                    <a:gd name="T34" fmla="*/ 434 w 468"/>
                    <a:gd name="T35" fmla="*/ 48 h 298"/>
                    <a:gd name="T36" fmla="*/ 466 w 468"/>
                    <a:gd name="T37" fmla="*/ 54 h 298"/>
                    <a:gd name="T38" fmla="*/ 456 w 468"/>
                    <a:gd name="T39" fmla="*/ 86 h 298"/>
                    <a:gd name="T40" fmla="*/ 437 w 468"/>
                    <a:gd name="T41" fmla="*/ 104 h 298"/>
                    <a:gd name="T42" fmla="*/ 425 w 468"/>
                    <a:gd name="T43" fmla="*/ 112 h 298"/>
                    <a:gd name="T44" fmla="*/ 405 w 468"/>
                    <a:gd name="T45" fmla="*/ 118 h 298"/>
                    <a:gd name="T46" fmla="*/ 388 w 468"/>
                    <a:gd name="T47" fmla="*/ 134 h 298"/>
                    <a:gd name="T48" fmla="*/ 366 w 468"/>
                    <a:gd name="T49" fmla="*/ 139 h 298"/>
                    <a:gd name="T50" fmla="*/ 361 w 468"/>
                    <a:gd name="T51" fmla="*/ 126 h 298"/>
                    <a:gd name="T52" fmla="*/ 335 w 468"/>
                    <a:gd name="T53" fmla="*/ 145 h 298"/>
                    <a:gd name="T54" fmla="*/ 348 w 468"/>
                    <a:gd name="T55" fmla="*/ 157 h 298"/>
                    <a:gd name="T56" fmla="*/ 375 w 468"/>
                    <a:gd name="T57" fmla="*/ 155 h 298"/>
                    <a:gd name="T58" fmla="*/ 350 w 468"/>
                    <a:gd name="T59" fmla="*/ 178 h 298"/>
                    <a:gd name="T60" fmla="*/ 369 w 468"/>
                    <a:gd name="T61" fmla="*/ 204 h 298"/>
                    <a:gd name="T62" fmla="*/ 372 w 468"/>
                    <a:gd name="T63" fmla="*/ 220 h 298"/>
                    <a:gd name="T64" fmla="*/ 353 w 468"/>
                    <a:gd name="T65" fmla="*/ 248 h 298"/>
                    <a:gd name="T66" fmla="*/ 330 w 468"/>
                    <a:gd name="T67" fmla="*/ 274 h 298"/>
                    <a:gd name="T68" fmla="*/ 304 w 468"/>
                    <a:gd name="T69" fmla="*/ 283 h 298"/>
                    <a:gd name="T70" fmla="*/ 282 w 468"/>
                    <a:gd name="T71" fmla="*/ 294 h 298"/>
                    <a:gd name="T72" fmla="*/ 276 w 468"/>
                    <a:gd name="T73" fmla="*/ 289 h 298"/>
                    <a:gd name="T74" fmla="*/ 253 w 468"/>
                    <a:gd name="T75" fmla="*/ 284 h 298"/>
                    <a:gd name="T76" fmla="*/ 242 w 468"/>
                    <a:gd name="T77" fmla="*/ 275 h 298"/>
                    <a:gd name="T78" fmla="*/ 216 w 468"/>
                    <a:gd name="T79" fmla="*/ 282 h 298"/>
                    <a:gd name="T80" fmla="*/ 210 w 468"/>
                    <a:gd name="T81" fmla="*/ 290 h 298"/>
                    <a:gd name="T82" fmla="*/ 197 w 468"/>
                    <a:gd name="T83" fmla="*/ 283 h 298"/>
                    <a:gd name="T84" fmla="*/ 190 w 468"/>
                    <a:gd name="T85" fmla="*/ 268 h 298"/>
                    <a:gd name="T86" fmla="*/ 192 w 468"/>
                    <a:gd name="T87" fmla="*/ 253 h 298"/>
                    <a:gd name="T88" fmla="*/ 185 w 468"/>
                    <a:gd name="T89" fmla="*/ 232 h 298"/>
                    <a:gd name="T90" fmla="*/ 173 w 468"/>
                    <a:gd name="T91" fmla="*/ 225 h 298"/>
                    <a:gd name="T92" fmla="*/ 151 w 468"/>
                    <a:gd name="T93" fmla="*/ 233 h 298"/>
                    <a:gd name="T94" fmla="*/ 137 w 468"/>
                    <a:gd name="T95" fmla="*/ 234 h 298"/>
                    <a:gd name="T96" fmla="*/ 118 w 468"/>
                    <a:gd name="T97" fmla="*/ 240 h 298"/>
                    <a:gd name="T98" fmla="*/ 97 w 468"/>
                    <a:gd name="T99" fmla="*/ 235 h 298"/>
                    <a:gd name="T100" fmla="*/ 75 w 468"/>
                    <a:gd name="T101" fmla="*/ 224 h 298"/>
                    <a:gd name="T102" fmla="*/ 60 w 468"/>
                    <a:gd name="T103" fmla="*/ 215 h 298"/>
                    <a:gd name="T104" fmla="*/ 41 w 468"/>
                    <a:gd name="T105" fmla="*/ 207 h 298"/>
                    <a:gd name="T106" fmla="*/ 41 w 468"/>
                    <a:gd name="T107" fmla="*/ 187 h 298"/>
                    <a:gd name="T108" fmla="*/ 52 w 468"/>
                    <a:gd name="T109" fmla="*/ 172 h 298"/>
                    <a:gd name="T110" fmla="*/ 35 w 468"/>
                    <a:gd name="T111" fmla="*/ 173 h 298"/>
                    <a:gd name="T112" fmla="*/ 19 w 468"/>
                    <a:gd name="T113" fmla="*/ 166 h 298"/>
                    <a:gd name="T114" fmla="*/ 11 w 468"/>
                    <a:gd name="T115" fmla="*/ 155 h 298"/>
                    <a:gd name="T116" fmla="*/ 1 w 468"/>
                    <a:gd name="T117" fmla="*/ 138 h 2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8"/>
                    <a:gd name="T178" fmla="*/ 0 h 298"/>
                    <a:gd name="T179" fmla="*/ 468 w 468"/>
                    <a:gd name="T180" fmla="*/ 298 h 2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8" h="298">
                      <a:moveTo>
                        <a:pt x="2" y="136"/>
                      </a:moveTo>
                      <a:cubicBezTo>
                        <a:pt x="4" y="134"/>
                        <a:pt x="13" y="127"/>
                        <a:pt x="15" y="127"/>
                      </a:cubicBezTo>
                      <a:cubicBezTo>
                        <a:pt x="17" y="127"/>
                        <a:pt x="17" y="130"/>
                        <a:pt x="18" y="130"/>
                      </a:cubicBezTo>
                      <a:cubicBezTo>
                        <a:pt x="19" y="131"/>
                        <a:pt x="22" y="131"/>
                        <a:pt x="24" y="130"/>
                      </a:cubicBezTo>
                      <a:cubicBezTo>
                        <a:pt x="26" y="129"/>
                        <a:pt x="24" y="123"/>
                        <a:pt x="26" y="123"/>
                      </a:cubicBezTo>
                      <a:cubicBezTo>
                        <a:pt x="28" y="123"/>
                        <a:pt x="34" y="123"/>
                        <a:pt x="37" y="122"/>
                      </a:cubicBezTo>
                      <a:cubicBezTo>
                        <a:pt x="40" y="121"/>
                        <a:pt x="50" y="116"/>
                        <a:pt x="51" y="114"/>
                      </a:cubicBezTo>
                      <a:cubicBezTo>
                        <a:pt x="52" y="113"/>
                        <a:pt x="52" y="113"/>
                        <a:pt x="52" y="112"/>
                      </a:cubicBezTo>
                      <a:cubicBezTo>
                        <a:pt x="53" y="108"/>
                        <a:pt x="54" y="103"/>
                        <a:pt x="54" y="102"/>
                      </a:cubicBezTo>
                      <a:cubicBezTo>
                        <a:pt x="54" y="101"/>
                        <a:pt x="51" y="86"/>
                        <a:pt x="51" y="86"/>
                      </a:cubicBezTo>
                      <a:cubicBezTo>
                        <a:pt x="51" y="86"/>
                        <a:pt x="65" y="82"/>
                        <a:pt x="66" y="82"/>
                      </a:cubicBezTo>
                      <a:cubicBezTo>
                        <a:pt x="68" y="82"/>
                        <a:pt x="74" y="65"/>
                        <a:pt x="74" y="65"/>
                      </a:cubicBezTo>
                      <a:cubicBezTo>
                        <a:pt x="74" y="65"/>
                        <a:pt x="88" y="68"/>
                        <a:pt x="91" y="67"/>
                      </a:cubicBezTo>
                      <a:cubicBezTo>
                        <a:pt x="94" y="65"/>
                        <a:pt x="92" y="55"/>
                        <a:pt x="94" y="54"/>
                      </a:cubicBezTo>
                      <a:cubicBezTo>
                        <a:pt x="96" y="53"/>
                        <a:pt x="98" y="53"/>
                        <a:pt x="99" y="52"/>
                      </a:cubicBezTo>
                      <a:cubicBezTo>
                        <a:pt x="105" y="45"/>
                        <a:pt x="105" y="45"/>
                        <a:pt x="105" y="45"/>
                      </a:cubicBezTo>
                      <a:cubicBezTo>
                        <a:pt x="107" y="46"/>
                        <a:pt x="110" y="47"/>
                        <a:pt x="110" y="47"/>
                      </a:cubicBezTo>
                      <a:cubicBezTo>
                        <a:pt x="110" y="47"/>
                        <a:pt x="113" y="54"/>
                        <a:pt x="115" y="56"/>
                      </a:cubicBezTo>
                      <a:cubicBezTo>
                        <a:pt x="117" y="57"/>
                        <a:pt x="124" y="57"/>
                        <a:pt x="126" y="59"/>
                      </a:cubicBezTo>
                      <a:cubicBezTo>
                        <a:pt x="128" y="61"/>
                        <a:pt x="134" y="71"/>
                        <a:pt x="134" y="74"/>
                      </a:cubicBezTo>
                      <a:cubicBezTo>
                        <a:pt x="133" y="77"/>
                        <a:pt x="130" y="80"/>
                        <a:pt x="133" y="83"/>
                      </a:cubicBezTo>
                      <a:cubicBezTo>
                        <a:pt x="136" y="85"/>
                        <a:pt x="149" y="86"/>
                        <a:pt x="151" y="86"/>
                      </a:cubicBezTo>
                      <a:cubicBezTo>
                        <a:pt x="154" y="87"/>
                        <a:pt x="162" y="91"/>
                        <a:pt x="164" y="93"/>
                      </a:cubicBezTo>
                      <a:cubicBezTo>
                        <a:pt x="167" y="95"/>
                        <a:pt x="174" y="106"/>
                        <a:pt x="174" y="107"/>
                      </a:cubicBezTo>
                      <a:cubicBezTo>
                        <a:pt x="174" y="108"/>
                        <a:pt x="208" y="107"/>
                        <a:pt x="210" y="108"/>
                      </a:cubicBezTo>
                      <a:cubicBezTo>
                        <a:pt x="212" y="110"/>
                        <a:pt x="236" y="118"/>
                        <a:pt x="239" y="118"/>
                      </a:cubicBezTo>
                      <a:cubicBezTo>
                        <a:pt x="242" y="117"/>
                        <a:pt x="256" y="111"/>
                        <a:pt x="259" y="111"/>
                      </a:cubicBezTo>
                      <a:cubicBezTo>
                        <a:pt x="261" y="111"/>
                        <a:pt x="275" y="111"/>
                        <a:pt x="278" y="109"/>
                      </a:cubicBezTo>
                      <a:cubicBezTo>
                        <a:pt x="282" y="107"/>
                        <a:pt x="294" y="101"/>
                        <a:pt x="293" y="98"/>
                      </a:cubicBezTo>
                      <a:cubicBezTo>
                        <a:pt x="293" y="95"/>
                        <a:pt x="288" y="94"/>
                        <a:pt x="289" y="91"/>
                      </a:cubicBezTo>
                      <a:cubicBezTo>
                        <a:pt x="291" y="88"/>
                        <a:pt x="293" y="85"/>
                        <a:pt x="296" y="85"/>
                      </a:cubicBezTo>
                      <a:cubicBezTo>
                        <a:pt x="299" y="85"/>
                        <a:pt x="306" y="89"/>
                        <a:pt x="310" y="88"/>
                      </a:cubicBezTo>
                      <a:cubicBezTo>
                        <a:pt x="313" y="86"/>
                        <a:pt x="324" y="82"/>
                        <a:pt x="325" y="80"/>
                      </a:cubicBezTo>
                      <a:cubicBezTo>
                        <a:pt x="326" y="79"/>
                        <a:pt x="334" y="72"/>
                        <a:pt x="336" y="71"/>
                      </a:cubicBezTo>
                      <a:cubicBezTo>
                        <a:pt x="337" y="71"/>
                        <a:pt x="344" y="69"/>
                        <a:pt x="346" y="69"/>
                      </a:cubicBezTo>
                      <a:cubicBezTo>
                        <a:pt x="348" y="69"/>
                        <a:pt x="352" y="74"/>
                        <a:pt x="353" y="73"/>
                      </a:cubicBezTo>
                      <a:cubicBezTo>
                        <a:pt x="354" y="73"/>
                        <a:pt x="355" y="71"/>
                        <a:pt x="355" y="70"/>
                      </a:cubicBezTo>
                      <a:cubicBezTo>
                        <a:pt x="356" y="70"/>
                        <a:pt x="356" y="66"/>
                        <a:pt x="354" y="64"/>
                      </a:cubicBezTo>
                      <a:cubicBezTo>
                        <a:pt x="352" y="62"/>
                        <a:pt x="345" y="57"/>
                        <a:pt x="342" y="57"/>
                      </a:cubicBezTo>
                      <a:cubicBezTo>
                        <a:pt x="339" y="57"/>
                        <a:pt x="334" y="61"/>
                        <a:pt x="333" y="61"/>
                      </a:cubicBezTo>
                      <a:cubicBezTo>
                        <a:pt x="331" y="61"/>
                        <a:pt x="325" y="61"/>
                        <a:pt x="324" y="61"/>
                      </a:cubicBezTo>
                      <a:cubicBezTo>
                        <a:pt x="323" y="61"/>
                        <a:pt x="320" y="57"/>
                        <a:pt x="320" y="56"/>
                      </a:cubicBezTo>
                      <a:cubicBezTo>
                        <a:pt x="319" y="55"/>
                        <a:pt x="329" y="41"/>
                        <a:pt x="329" y="40"/>
                      </a:cubicBezTo>
                      <a:cubicBezTo>
                        <a:pt x="330" y="40"/>
                        <a:pt x="340" y="43"/>
                        <a:pt x="341" y="42"/>
                      </a:cubicBezTo>
                      <a:cubicBezTo>
                        <a:pt x="342" y="41"/>
                        <a:pt x="349" y="37"/>
                        <a:pt x="350" y="35"/>
                      </a:cubicBezTo>
                      <a:cubicBezTo>
                        <a:pt x="350" y="33"/>
                        <a:pt x="357" y="24"/>
                        <a:pt x="359" y="21"/>
                      </a:cubicBezTo>
                      <a:cubicBezTo>
                        <a:pt x="361" y="18"/>
                        <a:pt x="361" y="15"/>
                        <a:pt x="360" y="14"/>
                      </a:cubicBezTo>
                      <a:cubicBezTo>
                        <a:pt x="360" y="13"/>
                        <a:pt x="354" y="13"/>
                        <a:pt x="354" y="11"/>
                      </a:cubicBezTo>
                      <a:cubicBezTo>
                        <a:pt x="354" y="9"/>
                        <a:pt x="358" y="5"/>
                        <a:pt x="362" y="4"/>
                      </a:cubicBezTo>
                      <a:cubicBezTo>
                        <a:pt x="365" y="3"/>
                        <a:pt x="381" y="0"/>
                        <a:pt x="385" y="3"/>
                      </a:cubicBezTo>
                      <a:cubicBezTo>
                        <a:pt x="390" y="6"/>
                        <a:pt x="399" y="7"/>
                        <a:pt x="400" y="9"/>
                      </a:cubicBezTo>
                      <a:cubicBezTo>
                        <a:pt x="402" y="11"/>
                        <a:pt x="411" y="33"/>
                        <a:pt x="412" y="35"/>
                      </a:cubicBezTo>
                      <a:cubicBezTo>
                        <a:pt x="412" y="38"/>
                        <a:pt x="412" y="40"/>
                        <a:pt x="415" y="42"/>
                      </a:cubicBezTo>
                      <a:cubicBezTo>
                        <a:pt x="418" y="44"/>
                        <a:pt x="432" y="46"/>
                        <a:pt x="434" y="48"/>
                      </a:cubicBezTo>
                      <a:cubicBezTo>
                        <a:pt x="436" y="50"/>
                        <a:pt x="439" y="61"/>
                        <a:pt x="440" y="61"/>
                      </a:cubicBezTo>
                      <a:cubicBezTo>
                        <a:pt x="441" y="61"/>
                        <a:pt x="449" y="61"/>
                        <a:pt x="451" y="60"/>
                      </a:cubicBezTo>
                      <a:cubicBezTo>
                        <a:pt x="453" y="58"/>
                        <a:pt x="464" y="51"/>
                        <a:pt x="466" y="54"/>
                      </a:cubicBezTo>
                      <a:cubicBezTo>
                        <a:pt x="468" y="56"/>
                        <a:pt x="468" y="60"/>
                        <a:pt x="468" y="61"/>
                      </a:cubicBezTo>
                      <a:cubicBezTo>
                        <a:pt x="467" y="63"/>
                        <a:pt x="462" y="69"/>
                        <a:pt x="462" y="71"/>
                      </a:cubicBezTo>
                      <a:cubicBezTo>
                        <a:pt x="461" y="74"/>
                        <a:pt x="457" y="86"/>
                        <a:pt x="456" y="86"/>
                      </a:cubicBezTo>
                      <a:cubicBezTo>
                        <a:pt x="456" y="86"/>
                        <a:pt x="447" y="84"/>
                        <a:pt x="444" y="85"/>
                      </a:cubicBezTo>
                      <a:cubicBezTo>
                        <a:pt x="442" y="86"/>
                        <a:pt x="437" y="87"/>
                        <a:pt x="439" y="89"/>
                      </a:cubicBezTo>
                      <a:cubicBezTo>
                        <a:pt x="440" y="91"/>
                        <a:pt x="439" y="103"/>
                        <a:pt x="437" y="104"/>
                      </a:cubicBezTo>
                      <a:cubicBezTo>
                        <a:pt x="437" y="104"/>
                        <a:pt x="435" y="104"/>
                        <a:pt x="434" y="105"/>
                      </a:cubicBezTo>
                      <a:cubicBezTo>
                        <a:pt x="433" y="105"/>
                        <a:pt x="432" y="105"/>
                        <a:pt x="431" y="105"/>
                      </a:cubicBezTo>
                      <a:cubicBezTo>
                        <a:pt x="428" y="106"/>
                        <a:pt x="426" y="111"/>
                        <a:pt x="425" y="112"/>
                      </a:cubicBezTo>
                      <a:cubicBezTo>
                        <a:pt x="423" y="112"/>
                        <a:pt x="418" y="114"/>
                        <a:pt x="417" y="115"/>
                      </a:cubicBezTo>
                      <a:cubicBezTo>
                        <a:pt x="416" y="116"/>
                        <a:pt x="418" y="119"/>
                        <a:pt x="415" y="119"/>
                      </a:cubicBezTo>
                      <a:cubicBezTo>
                        <a:pt x="413" y="119"/>
                        <a:pt x="408" y="116"/>
                        <a:pt x="405" y="118"/>
                      </a:cubicBezTo>
                      <a:cubicBezTo>
                        <a:pt x="402" y="120"/>
                        <a:pt x="400" y="125"/>
                        <a:pt x="398" y="126"/>
                      </a:cubicBezTo>
                      <a:cubicBezTo>
                        <a:pt x="396" y="127"/>
                        <a:pt x="390" y="130"/>
                        <a:pt x="390" y="131"/>
                      </a:cubicBezTo>
                      <a:cubicBezTo>
                        <a:pt x="388" y="134"/>
                        <a:pt x="388" y="134"/>
                        <a:pt x="388" y="134"/>
                      </a:cubicBezTo>
                      <a:cubicBezTo>
                        <a:pt x="387" y="134"/>
                        <a:pt x="387" y="134"/>
                        <a:pt x="386" y="134"/>
                      </a:cubicBezTo>
                      <a:cubicBezTo>
                        <a:pt x="384" y="134"/>
                        <a:pt x="376" y="139"/>
                        <a:pt x="373" y="141"/>
                      </a:cubicBezTo>
                      <a:cubicBezTo>
                        <a:pt x="371" y="142"/>
                        <a:pt x="367" y="141"/>
                        <a:pt x="366" y="139"/>
                      </a:cubicBezTo>
                      <a:cubicBezTo>
                        <a:pt x="366" y="137"/>
                        <a:pt x="370" y="131"/>
                        <a:pt x="371" y="130"/>
                      </a:cubicBezTo>
                      <a:cubicBezTo>
                        <a:pt x="372" y="129"/>
                        <a:pt x="373" y="127"/>
                        <a:pt x="370" y="125"/>
                      </a:cubicBezTo>
                      <a:cubicBezTo>
                        <a:pt x="367" y="123"/>
                        <a:pt x="362" y="125"/>
                        <a:pt x="361" y="126"/>
                      </a:cubicBezTo>
                      <a:cubicBezTo>
                        <a:pt x="359" y="128"/>
                        <a:pt x="352" y="136"/>
                        <a:pt x="350" y="138"/>
                      </a:cubicBezTo>
                      <a:cubicBezTo>
                        <a:pt x="348" y="140"/>
                        <a:pt x="343" y="140"/>
                        <a:pt x="341" y="140"/>
                      </a:cubicBezTo>
                      <a:cubicBezTo>
                        <a:pt x="339" y="139"/>
                        <a:pt x="335" y="142"/>
                        <a:pt x="335" y="145"/>
                      </a:cubicBezTo>
                      <a:cubicBezTo>
                        <a:pt x="335" y="148"/>
                        <a:pt x="339" y="150"/>
                        <a:pt x="341" y="150"/>
                      </a:cubicBezTo>
                      <a:cubicBezTo>
                        <a:pt x="344" y="150"/>
                        <a:pt x="345" y="149"/>
                        <a:pt x="347" y="149"/>
                      </a:cubicBezTo>
                      <a:cubicBezTo>
                        <a:pt x="348" y="149"/>
                        <a:pt x="347" y="156"/>
                        <a:pt x="348" y="157"/>
                      </a:cubicBezTo>
                      <a:cubicBezTo>
                        <a:pt x="349" y="158"/>
                        <a:pt x="353" y="159"/>
                        <a:pt x="355" y="158"/>
                      </a:cubicBezTo>
                      <a:cubicBezTo>
                        <a:pt x="356" y="156"/>
                        <a:pt x="359" y="153"/>
                        <a:pt x="360" y="152"/>
                      </a:cubicBezTo>
                      <a:cubicBezTo>
                        <a:pt x="362" y="151"/>
                        <a:pt x="374" y="155"/>
                        <a:pt x="375" y="155"/>
                      </a:cubicBezTo>
                      <a:cubicBezTo>
                        <a:pt x="377" y="156"/>
                        <a:pt x="374" y="159"/>
                        <a:pt x="374" y="161"/>
                      </a:cubicBezTo>
                      <a:cubicBezTo>
                        <a:pt x="374" y="162"/>
                        <a:pt x="366" y="162"/>
                        <a:pt x="363" y="164"/>
                      </a:cubicBezTo>
                      <a:cubicBezTo>
                        <a:pt x="359" y="167"/>
                        <a:pt x="348" y="176"/>
                        <a:pt x="350" y="178"/>
                      </a:cubicBezTo>
                      <a:cubicBezTo>
                        <a:pt x="352" y="180"/>
                        <a:pt x="357" y="182"/>
                        <a:pt x="358" y="184"/>
                      </a:cubicBezTo>
                      <a:cubicBezTo>
                        <a:pt x="359" y="186"/>
                        <a:pt x="362" y="193"/>
                        <a:pt x="362" y="195"/>
                      </a:cubicBezTo>
                      <a:cubicBezTo>
                        <a:pt x="363" y="197"/>
                        <a:pt x="369" y="202"/>
                        <a:pt x="369" y="204"/>
                      </a:cubicBezTo>
                      <a:cubicBezTo>
                        <a:pt x="369" y="207"/>
                        <a:pt x="370" y="210"/>
                        <a:pt x="369" y="211"/>
                      </a:cubicBezTo>
                      <a:cubicBezTo>
                        <a:pt x="369" y="212"/>
                        <a:pt x="359" y="216"/>
                        <a:pt x="359" y="217"/>
                      </a:cubicBezTo>
                      <a:cubicBezTo>
                        <a:pt x="359" y="218"/>
                        <a:pt x="372" y="218"/>
                        <a:pt x="372" y="220"/>
                      </a:cubicBezTo>
                      <a:cubicBezTo>
                        <a:pt x="372" y="222"/>
                        <a:pt x="370" y="226"/>
                        <a:pt x="369" y="229"/>
                      </a:cubicBezTo>
                      <a:cubicBezTo>
                        <a:pt x="367" y="231"/>
                        <a:pt x="360" y="239"/>
                        <a:pt x="358" y="242"/>
                      </a:cubicBezTo>
                      <a:cubicBezTo>
                        <a:pt x="357" y="244"/>
                        <a:pt x="353" y="245"/>
                        <a:pt x="353" y="248"/>
                      </a:cubicBezTo>
                      <a:cubicBezTo>
                        <a:pt x="353" y="250"/>
                        <a:pt x="354" y="255"/>
                        <a:pt x="353" y="256"/>
                      </a:cubicBezTo>
                      <a:cubicBezTo>
                        <a:pt x="351" y="257"/>
                        <a:pt x="344" y="262"/>
                        <a:pt x="342" y="264"/>
                      </a:cubicBezTo>
                      <a:cubicBezTo>
                        <a:pt x="340" y="266"/>
                        <a:pt x="331" y="273"/>
                        <a:pt x="330" y="274"/>
                      </a:cubicBezTo>
                      <a:cubicBezTo>
                        <a:pt x="329" y="276"/>
                        <a:pt x="321" y="280"/>
                        <a:pt x="318" y="280"/>
                      </a:cubicBezTo>
                      <a:cubicBezTo>
                        <a:pt x="314" y="280"/>
                        <a:pt x="311" y="282"/>
                        <a:pt x="309" y="280"/>
                      </a:cubicBezTo>
                      <a:cubicBezTo>
                        <a:pt x="307" y="277"/>
                        <a:pt x="305" y="281"/>
                        <a:pt x="304" y="283"/>
                      </a:cubicBezTo>
                      <a:cubicBezTo>
                        <a:pt x="303" y="285"/>
                        <a:pt x="302" y="287"/>
                        <a:pt x="299" y="287"/>
                      </a:cubicBezTo>
                      <a:cubicBezTo>
                        <a:pt x="296" y="287"/>
                        <a:pt x="286" y="288"/>
                        <a:pt x="284" y="289"/>
                      </a:cubicBezTo>
                      <a:cubicBezTo>
                        <a:pt x="283" y="291"/>
                        <a:pt x="281" y="291"/>
                        <a:pt x="282" y="294"/>
                      </a:cubicBezTo>
                      <a:cubicBezTo>
                        <a:pt x="283" y="296"/>
                        <a:pt x="283" y="298"/>
                        <a:pt x="280" y="298"/>
                      </a:cubicBezTo>
                      <a:cubicBezTo>
                        <a:pt x="278" y="298"/>
                        <a:pt x="278" y="298"/>
                        <a:pt x="277" y="297"/>
                      </a:cubicBezTo>
                      <a:cubicBezTo>
                        <a:pt x="277" y="295"/>
                        <a:pt x="277" y="290"/>
                        <a:pt x="276" y="289"/>
                      </a:cubicBezTo>
                      <a:cubicBezTo>
                        <a:pt x="275" y="287"/>
                        <a:pt x="268" y="286"/>
                        <a:pt x="266" y="287"/>
                      </a:cubicBezTo>
                      <a:cubicBezTo>
                        <a:pt x="265" y="287"/>
                        <a:pt x="264" y="288"/>
                        <a:pt x="263" y="289"/>
                      </a:cubicBezTo>
                      <a:cubicBezTo>
                        <a:pt x="263" y="289"/>
                        <a:pt x="254" y="284"/>
                        <a:pt x="253" y="284"/>
                      </a:cubicBezTo>
                      <a:cubicBezTo>
                        <a:pt x="252" y="283"/>
                        <a:pt x="256" y="279"/>
                        <a:pt x="254" y="278"/>
                      </a:cubicBezTo>
                      <a:cubicBezTo>
                        <a:pt x="252" y="277"/>
                        <a:pt x="249" y="277"/>
                        <a:pt x="247" y="277"/>
                      </a:cubicBezTo>
                      <a:cubicBezTo>
                        <a:pt x="246" y="276"/>
                        <a:pt x="243" y="275"/>
                        <a:pt x="242" y="275"/>
                      </a:cubicBezTo>
                      <a:cubicBezTo>
                        <a:pt x="241" y="276"/>
                        <a:pt x="227" y="280"/>
                        <a:pt x="225" y="280"/>
                      </a:cubicBezTo>
                      <a:cubicBezTo>
                        <a:pt x="225" y="280"/>
                        <a:pt x="223" y="281"/>
                        <a:pt x="221" y="281"/>
                      </a:cubicBezTo>
                      <a:cubicBezTo>
                        <a:pt x="219" y="281"/>
                        <a:pt x="217" y="281"/>
                        <a:pt x="216" y="282"/>
                      </a:cubicBezTo>
                      <a:cubicBezTo>
                        <a:pt x="215" y="282"/>
                        <a:pt x="216" y="290"/>
                        <a:pt x="215" y="291"/>
                      </a:cubicBezTo>
                      <a:cubicBezTo>
                        <a:pt x="214" y="291"/>
                        <a:pt x="213" y="289"/>
                        <a:pt x="212" y="289"/>
                      </a:cubicBezTo>
                      <a:cubicBezTo>
                        <a:pt x="211" y="289"/>
                        <a:pt x="211" y="289"/>
                        <a:pt x="210" y="290"/>
                      </a:cubicBezTo>
                      <a:cubicBezTo>
                        <a:pt x="207" y="286"/>
                        <a:pt x="207" y="286"/>
                        <a:pt x="207" y="286"/>
                      </a:cubicBezTo>
                      <a:cubicBezTo>
                        <a:pt x="207" y="286"/>
                        <a:pt x="204" y="286"/>
                        <a:pt x="203" y="286"/>
                      </a:cubicBezTo>
                      <a:cubicBezTo>
                        <a:pt x="201" y="286"/>
                        <a:pt x="199" y="285"/>
                        <a:pt x="197" y="283"/>
                      </a:cubicBezTo>
                      <a:cubicBezTo>
                        <a:pt x="195" y="281"/>
                        <a:pt x="200" y="277"/>
                        <a:pt x="198" y="276"/>
                      </a:cubicBezTo>
                      <a:cubicBezTo>
                        <a:pt x="197" y="275"/>
                        <a:pt x="193" y="272"/>
                        <a:pt x="193" y="271"/>
                      </a:cubicBezTo>
                      <a:cubicBezTo>
                        <a:pt x="193" y="269"/>
                        <a:pt x="192" y="268"/>
                        <a:pt x="190" y="268"/>
                      </a:cubicBezTo>
                      <a:cubicBezTo>
                        <a:pt x="189" y="268"/>
                        <a:pt x="186" y="270"/>
                        <a:pt x="184" y="269"/>
                      </a:cubicBezTo>
                      <a:cubicBezTo>
                        <a:pt x="183" y="268"/>
                        <a:pt x="183" y="265"/>
                        <a:pt x="184" y="263"/>
                      </a:cubicBezTo>
                      <a:cubicBezTo>
                        <a:pt x="185" y="260"/>
                        <a:pt x="192" y="255"/>
                        <a:pt x="192" y="253"/>
                      </a:cubicBezTo>
                      <a:cubicBezTo>
                        <a:pt x="193" y="251"/>
                        <a:pt x="194" y="241"/>
                        <a:pt x="193" y="239"/>
                      </a:cubicBezTo>
                      <a:cubicBezTo>
                        <a:pt x="192" y="238"/>
                        <a:pt x="191" y="239"/>
                        <a:pt x="189" y="238"/>
                      </a:cubicBezTo>
                      <a:cubicBezTo>
                        <a:pt x="188" y="237"/>
                        <a:pt x="188" y="233"/>
                        <a:pt x="185" y="232"/>
                      </a:cubicBezTo>
                      <a:cubicBezTo>
                        <a:pt x="183" y="232"/>
                        <a:pt x="182" y="234"/>
                        <a:pt x="181" y="234"/>
                      </a:cubicBezTo>
                      <a:cubicBezTo>
                        <a:pt x="179" y="234"/>
                        <a:pt x="175" y="234"/>
                        <a:pt x="174" y="233"/>
                      </a:cubicBezTo>
                      <a:cubicBezTo>
                        <a:pt x="173" y="232"/>
                        <a:pt x="175" y="226"/>
                        <a:pt x="173" y="225"/>
                      </a:cubicBezTo>
                      <a:cubicBezTo>
                        <a:pt x="172" y="224"/>
                        <a:pt x="167" y="227"/>
                        <a:pt x="165" y="226"/>
                      </a:cubicBezTo>
                      <a:cubicBezTo>
                        <a:pt x="163" y="225"/>
                        <a:pt x="162" y="225"/>
                        <a:pt x="160" y="226"/>
                      </a:cubicBezTo>
                      <a:cubicBezTo>
                        <a:pt x="158" y="227"/>
                        <a:pt x="154" y="232"/>
                        <a:pt x="151" y="233"/>
                      </a:cubicBezTo>
                      <a:cubicBezTo>
                        <a:pt x="149" y="233"/>
                        <a:pt x="144" y="236"/>
                        <a:pt x="142" y="237"/>
                      </a:cubicBezTo>
                      <a:cubicBezTo>
                        <a:pt x="141" y="237"/>
                        <a:pt x="140" y="238"/>
                        <a:pt x="140" y="238"/>
                      </a:cubicBezTo>
                      <a:cubicBezTo>
                        <a:pt x="138" y="237"/>
                        <a:pt x="138" y="234"/>
                        <a:pt x="137" y="234"/>
                      </a:cubicBezTo>
                      <a:cubicBezTo>
                        <a:pt x="135" y="234"/>
                        <a:pt x="130" y="233"/>
                        <a:pt x="128" y="233"/>
                      </a:cubicBezTo>
                      <a:cubicBezTo>
                        <a:pt x="126" y="233"/>
                        <a:pt x="122" y="234"/>
                        <a:pt x="121" y="236"/>
                      </a:cubicBezTo>
                      <a:cubicBezTo>
                        <a:pt x="120" y="237"/>
                        <a:pt x="120" y="241"/>
                        <a:pt x="118" y="240"/>
                      </a:cubicBezTo>
                      <a:cubicBezTo>
                        <a:pt x="116" y="239"/>
                        <a:pt x="118" y="235"/>
                        <a:pt x="116" y="234"/>
                      </a:cubicBezTo>
                      <a:cubicBezTo>
                        <a:pt x="113" y="234"/>
                        <a:pt x="114" y="237"/>
                        <a:pt x="110" y="237"/>
                      </a:cubicBezTo>
                      <a:cubicBezTo>
                        <a:pt x="105" y="237"/>
                        <a:pt x="101" y="236"/>
                        <a:pt x="97" y="235"/>
                      </a:cubicBezTo>
                      <a:cubicBezTo>
                        <a:pt x="94" y="234"/>
                        <a:pt x="89" y="233"/>
                        <a:pt x="86" y="231"/>
                      </a:cubicBezTo>
                      <a:cubicBezTo>
                        <a:pt x="83" y="229"/>
                        <a:pt x="81" y="225"/>
                        <a:pt x="81" y="225"/>
                      </a:cubicBezTo>
                      <a:cubicBezTo>
                        <a:pt x="75" y="224"/>
                        <a:pt x="75" y="224"/>
                        <a:pt x="75" y="224"/>
                      </a:cubicBezTo>
                      <a:cubicBezTo>
                        <a:pt x="75" y="224"/>
                        <a:pt x="72" y="221"/>
                        <a:pt x="70" y="220"/>
                      </a:cubicBezTo>
                      <a:cubicBezTo>
                        <a:pt x="68" y="219"/>
                        <a:pt x="65" y="215"/>
                        <a:pt x="65" y="215"/>
                      </a:cubicBezTo>
                      <a:cubicBezTo>
                        <a:pt x="60" y="215"/>
                        <a:pt x="60" y="215"/>
                        <a:pt x="60" y="215"/>
                      </a:cubicBezTo>
                      <a:cubicBezTo>
                        <a:pt x="57" y="218"/>
                        <a:pt x="57" y="218"/>
                        <a:pt x="57" y="218"/>
                      </a:cubicBezTo>
                      <a:cubicBezTo>
                        <a:pt x="57" y="218"/>
                        <a:pt x="57" y="217"/>
                        <a:pt x="56" y="217"/>
                      </a:cubicBezTo>
                      <a:cubicBezTo>
                        <a:pt x="53" y="215"/>
                        <a:pt x="41" y="208"/>
                        <a:pt x="41" y="207"/>
                      </a:cubicBezTo>
                      <a:cubicBezTo>
                        <a:pt x="41" y="206"/>
                        <a:pt x="38" y="198"/>
                        <a:pt x="38" y="198"/>
                      </a:cubicBezTo>
                      <a:cubicBezTo>
                        <a:pt x="38" y="198"/>
                        <a:pt x="45" y="197"/>
                        <a:pt x="46" y="196"/>
                      </a:cubicBezTo>
                      <a:cubicBezTo>
                        <a:pt x="46" y="195"/>
                        <a:pt x="41" y="187"/>
                        <a:pt x="41" y="187"/>
                      </a:cubicBezTo>
                      <a:cubicBezTo>
                        <a:pt x="46" y="186"/>
                        <a:pt x="46" y="186"/>
                        <a:pt x="46" y="186"/>
                      </a:cubicBezTo>
                      <a:cubicBezTo>
                        <a:pt x="47" y="186"/>
                        <a:pt x="50" y="180"/>
                        <a:pt x="51" y="179"/>
                      </a:cubicBezTo>
                      <a:cubicBezTo>
                        <a:pt x="52" y="178"/>
                        <a:pt x="52" y="174"/>
                        <a:pt x="52" y="172"/>
                      </a:cubicBezTo>
                      <a:cubicBezTo>
                        <a:pt x="51" y="171"/>
                        <a:pt x="46" y="169"/>
                        <a:pt x="45" y="169"/>
                      </a:cubicBezTo>
                      <a:cubicBezTo>
                        <a:pt x="44" y="169"/>
                        <a:pt x="42" y="169"/>
                        <a:pt x="41" y="169"/>
                      </a:cubicBezTo>
                      <a:cubicBezTo>
                        <a:pt x="35" y="173"/>
                        <a:pt x="35" y="173"/>
                        <a:pt x="35" y="173"/>
                      </a:cubicBezTo>
                      <a:cubicBezTo>
                        <a:pt x="35" y="172"/>
                        <a:pt x="33" y="172"/>
                        <a:pt x="31" y="172"/>
                      </a:cubicBezTo>
                      <a:cubicBezTo>
                        <a:pt x="29" y="172"/>
                        <a:pt x="27" y="172"/>
                        <a:pt x="26" y="171"/>
                      </a:cubicBezTo>
                      <a:cubicBezTo>
                        <a:pt x="23" y="169"/>
                        <a:pt x="21" y="169"/>
                        <a:pt x="19" y="166"/>
                      </a:cubicBezTo>
                      <a:cubicBezTo>
                        <a:pt x="17" y="163"/>
                        <a:pt x="13" y="161"/>
                        <a:pt x="12" y="160"/>
                      </a:cubicBezTo>
                      <a:cubicBezTo>
                        <a:pt x="10" y="160"/>
                        <a:pt x="11" y="160"/>
                        <a:pt x="11" y="156"/>
                      </a:cubicBezTo>
                      <a:cubicBezTo>
                        <a:pt x="11" y="156"/>
                        <a:pt x="11" y="155"/>
                        <a:pt x="11" y="155"/>
                      </a:cubicBezTo>
                      <a:cubicBezTo>
                        <a:pt x="11" y="151"/>
                        <a:pt x="11" y="147"/>
                        <a:pt x="10" y="147"/>
                      </a:cubicBezTo>
                      <a:cubicBezTo>
                        <a:pt x="8" y="146"/>
                        <a:pt x="5" y="146"/>
                        <a:pt x="3" y="145"/>
                      </a:cubicBezTo>
                      <a:cubicBezTo>
                        <a:pt x="1" y="144"/>
                        <a:pt x="0" y="141"/>
                        <a:pt x="1" y="138"/>
                      </a:cubicBezTo>
                      <a:cubicBezTo>
                        <a:pt x="1" y="137"/>
                        <a:pt x="1" y="136"/>
                        <a:pt x="2" y="136"/>
                      </a:cubicBezTo>
                      <a:close/>
                    </a:path>
                  </a:pathLst>
                </a:custGeom>
                <a:solidFill>
                  <a:schemeClr val="accent1"/>
                </a:solidFill>
                <a:ln w="9525">
                  <a:solidFill>
                    <a:schemeClr val="bg2"/>
                  </a:solidFill>
                  <a:miter lim="800000"/>
                  <a:headEnd/>
                  <a:tailEnd/>
                </a:ln>
              </p:spPr>
              <p:txBody>
                <a:bodyPr/>
                <a:lstStyle/>
                <a:p>
                  <a:endParaRPr lang="en-US"/>
                </a:p>
              </p:txBody>
            </p:sp>
          </p:grpSp>
          <p:sp>
            <p:nvSpPr>
              <p:cNvPr id="43057" name="Freeform 89"/>
              <p:cNvSpPr>
                <a:spLocks/>
              </p:cNvSpPr>
              <p:nvPr/>
            </p:nvSpPr>
            <p:spPr bwMode="auto">
              <a:xfrm>
                <a:off x="6586347" y="2832308"/>
                <a:ext cx="162579" cy="106910"/>
              </a:xfrm>
              <a:custGeom>
                <a:avLst/>
                <a:gdLst>
                  <a:gd name="T0" fmla="*/ 8 w 84"/>
                  <a:gd name="T1" fmla="*/ 35 h 36"/>
                  <a:gd name="T2" fmla="*/ 0 w 84"/>
                  <a:gd name="T3" fmla="*/ 35 h 36"/>
                  <a:gd name="T4" fmla="*/ 1 w 84"/>
                  <a:gd name="T5" fmla="*/ 30 h 36"/>
                  <a:gd name="T6" fmla="*/ 7 w 84"/>
                  <a:gd name="T7" fmla="*/ 29 h 36"/>
                  <a:gd name="T8" fmla="*/ 10 w 84"/>
                  <a:gd name="T9" fmla="*/ 27 h 36"/>
                  <a:gd name="T10" fmla="*/ 16 w 84"/>
                  <a:gd name="T11" fmla="*/ 27 h 36"/>
                  <a:gd name="T12" fmla="*/ 22 w 84"/>
                  <a:gd name="T13" fmla="*/ 25 h 36"/>
                  <a:gd name="T14" fmla="*/ 29 w 84"/>
                  <a:gd name="T15" fmla="*/ 22 h 36"/>
                  <a:gd name="T16" fmla="*/ 22 w 84"/>
                  <a:gd name="T17" fmla="*/ 19 h 36"/>
                  <a:gd name="T18" fmla="*/ 12 w 84"/>
                  <a:gd name="T19" fmla="*/ 18 h 36"/>
                  <a:gd name="T20" fmla="*/ 10 w 84"/>
                  <a:gd name="T21" fmla="*/ 16 h 36"/>
                  <a:gd name="T22" fmla="*/ 14 w 84"/>
                  <a:gd name="T23" fmla="*/ 12 h 36"/>
                  <a:gd name="T24" fmla="*/ 10 w 84"/>
                  <a:gd name="T25" fmla="*/ 8 h 36"/>
                  <a:gd name="T26" fmla="*/ 15 w 84"/>
                  <a:gd name="T27" fmla="*/ 3 h 36"/>
                  <a:gd name="T28" fmla="*/ 31 w 84"/>
                  <a:gd name="T29" fmla="*/ 7 h 36"/>
                  <a:gd name="T30" fmla="*/ 35 w 84"/>
                  <a:gd name="T31" fmla="*/ 0 h 36"/>
                  <a:gd name="T32" fmla="*/ 47 w 84"/>
                  <a:gd name="T33" fmla="*/ 3 h 36"/>
                  <a:gd name="T34" fmla="*/ 65 w 84"/>
                  <a:gd name="T35" fmla="*/ 3 h 36"/>
                  <a:gd name="T36" fmla="*/ 77 w 84"/>
                  <a:gd name="T37" fmla="*/ 6 h 36"/>
                  <a:gd name="T38" fmla="*/ 84 w 84"/>
                  <a:gd name="T39" fmla="*/ 9 h 36"/>
                  <a:gd name="T40" fmla="*/ 83 w 84"/>
                  <a:gd name="T41" fmla="*/ 11 h 36"/>
                  <a:gd name="T42" fmla="*/ 69 w 84"/>
                  <a:gd name="T43" fmla="*/ 19 h 36"/>
                  <a:gd name="T44" fmla="*/ 58 w 84"/>
                  <a:gd name="T45" fmla="*/ 20 h 36"/>
                  <a:gd name="T46" fmla="*/ 56 w 84"/>
                  <a:gd name="T47" fmla="*/ 27 h 36"/>
                  <a:gd name="T48" fmla="*/ 50 w 84"/>
                  <a:gd name="T49" fmla="*/ 27 h 36"/>
                  <a:gd name="T50" fmla="*/ 47 w 84"/>
                  <a:gd name="T51" fmla="*/ 24 h 36"/>
                  <a:gd name="T52" fmla="*/ 34 w 84"/>
                  <a:gd name="T53" fmla="*/ 33 h 36"/>
                  <a:gd name="T54" fmla="*/ 33 w 84"/>
                  <a:gd name="T55" fmla="*/ 35 h 36"/>
                  <a:gd name="T56" fmla="*/ 33 w 84"/>
                  <a:gd name="T57" fmla="*/ 35 h 36"/>
                  <a:gd name="T58" fmla="*/ 18 w 84"/>
                  <a:gd name="T59" fmla="*/ 35 h 36"/>
                  <a:gd name="T60" fmla="*/ 8 w 84"/>
                  <a:gd name="T61" fmla="*/ 35 h 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36"/>
                  <a:gd name="T95" fmla="*/ 84 w 84"/>
                  <a:gd name="T96" fmla="*/ 36 h 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36">
                    <a:moveTo>
                      <a:pt x="8" y="35"/>
                    </a:moveTo>
                    <a:cubicBezTo>
                      <a:pt x="7" y="35"/>
                      <a:pt x="0" y="36"/>
                      <a:pt x="0" y="35"/>
                    </a:cubicBezTo>
                    <a:cubicBezTo>
                      <a:pt x="0" y="34"/>
                      <a:pt x="0" y="32"/>
                      <a:pt x="1" y="30"/>
                    </a:cubicBezTo>
                    <a:cubicBezTo>
                      <a:pt x="2" y="29"/>
                      <a:pt x="6" y="29"/>
                      <a:pt x="7" y="29"/>
                    </a:cubicBezTo>
                    <a:cubicBezTo>
                      <a:pt x="8" y="29"/>
                      <a:pt x="9" y="28"/>
                      <a:pt x="10" y="27"/>
                    </a:cubicBezTo>
                    <a:cubicBezTo>
                      <a:pt x="16" y="27"/>
                      <a:pt x="16" y="27"/>
                      <a:pt x="16" y="27"/>
                    </a:cubicBezTo>
                    <a:cubicBezTo>
                      <a:pt x="18" y="27"/>
                      <a:pt x="21" y="26"/>
                      <a:pt x="22" y="25"/>
                    </a:cubicBezTo>
                    <a:cubicBezTo>
                      <a:pt x="24" y="24"/>
                      <a:pt x="29" y="24"/>
                      <a:pt x="29" y="22"/>
                    </a:cubicBezTo>
                    <a:cubicBezTo>
                      <a:pt x="29" y="21"/>
                      <a:pt x="24" y="19"/>
                      <a:pt x="22" y="19"/>
                    </a:cubicBezTo>
                    <a:cubicBezTo>
                      <a:pt x="20" y="18"/>
                      <a:pt x="14" y="19"/>
                      <a:pt x="12" y="18"/>
                    </a:cubicBezTo>
                    <a:cubicBezTo>
                      <a:pt x="12" y="17"/>
                      <a:pt x="10" y="16"/>
                      <a:pt x="10" y="16"/>
                    </a:cubicBezTo>
                    <a:cubicBezTo>
                      <a:pt x="14" y="12"/>
                      <a:pt x="14" y="12"/>
                      <a:pt x="14" y="12"/>
                    </a:cubicBezTo>
                    <a:cubicBezTo>
                      <a:pt x="10" y="8"/>
                      <a:pt x="10" y="8"/>
                      <a:pt x="10" y="8"/>
                    </a:cubicBezTo>
                    <a:cubicBezTo>
                      <a:pt x="12" y="6"/>
                      <a:pt x="14" y="3"/>
                      <a:pt x="15" y="3"/>
                    </a:cubicBezTo>
                    <a:cubicBezTo>
                      <a:pt x="16" y="3"/>
                      <a:pt x="30" y="7"/>
                      <a:pt x="31" y="7"/>
                    </a:cubicBezTo>
                    <a:cubicBezTo>
                      <a:pt x="32" y="7"/>
                      <a:pt x="32" y="0"/>
                      <a:pt x="35" y="0"/>
                    </a:cubicBezTo>
                    <a:cubicBezTo>
                      <a:pt x="38" y="0"/>
                      <a:pt x="45" y="3"/>
                      <a:pt x="47" y="3"/>
                    </a:cubicBezTo>
                    <a:cubicBezTo>
                      <a:pt x="48" y="3"/>
                      <a:pt x="61" y="3"/>
                      <a:pt x="65" y="3"/>
                    </a:cubicBezTo>
                    <a:cubicBezTo>
                      <a:pt x="68" y="3"/>
                      <a:pt x="76" y="5"/>
                      <a:pt x="77" y="6"/>
                    </a:cubicBezTo>
                    <a:cubicBezTo>
                      <a:pt x="84" y="9"/>
                      <a:pt x="84" y="9"/>
                      <a:pt x="84" y="9"/>
                    </a:cubicBezTo>
                    <a:cubicBezTo>
                      <a:pt x="84" y="10"/>
                      <a:pt x="84" y="10"/>
                      <a:pt x="83" y="11"/>
                    </a:cubicBezTo>
                    <a:cubicBezTo>
                      <a:pt x="82" y="13"/>
                      <a:pt x="72" y="18"/>
                      <a:pt x="69" y="19"/>
                    </a:cubicBezTo>
                    <a:cubicBezTo>
                      <a:pt x="66" y="20"/>
                      <a:pt x="60" y="20"/>
                      <a:pt x="58" y="20"/>
                    </a:cubicBezTo>
                    <a:cubicBezTo>
                      <a:pt x="56" y="20"/>
                      <a:pt x="58" y="26"/>
                      <a:pt x="56" y="27"/>
                    </a:cubicBezTo>
                    <a:cubicBezTo>
                      <a:pt x="54" y="28"/>
                      <a:pt x="51" y="28"/>
                      <a:pt x="50" y="27"/>
                    </a:cubicBezTo>
                    <a:cubicBezTo>
                      <a:pt x="49" y="27"/>
                      <a:pt x="49" y="24"/>
                      <a:pt x="47" y="24"/>
                    </a:cubicBezTo>
                    <a:cubicBezTo>
                      <a:pt x="45" y="24"/>
                      <a:pt x="36" y="31"/>
                      <a:pt x="34" y="33"/>
                    </a:cubicBezTo>
                    <a:cubicBezTo>
                      <a:pt x="33" y="33"/>
                      <a:pt x="33" y="34"/>
                      <a:pt x="33" y="35"/>
                    </a:cubicBezTo>
                    <a:cubicBezTo>
                      <a:pt x="33" y="35"/>
                      <a:pt x="33" y="35"/>
                      <a:pt x="33" y="35"/>
                    </a:cubicBezTo>
                    <a:cubicBezTo>
                      <a:pt x="18" y="35"/>
                      <a:pt x="18" y="35"/>
                      <a:pt x="18" y="35"/>
                    </a:cubicBezTo>
                    <a:cubicBezTo>
                      <a:pt x="16" y="35"/>
                      <a:pt x="10" y="35"/>
                      <a:pt x="8" y="35"/>
                    </a:cubicBezTo>
                    <a:close/>
                  </a:path>
                </a:pathLst>
              </a:custGeom>
              <a:solidFill>
                <a:schemeClr val="accent1"/>
              </a:solidFill>
              <a:ln w="9525">
                <a:solidFill>
                  <a:schemeClr val="bg2"/>
                </a:solidFill>
                <a:miter lim="800000"/>
                <a:headEnd/>
                <a:tailEnd/>
              </a:ln>
            </p:spPr>
            <p:txBody>
              <a:bodyPr/>
              <a:lstStyle/>
              <a:p>
                <a:endParaRPr lang="en-US"/>
              </a:p>
            </p:txBody>
          </p:sp>
          <p:sp>
            <p:nvSpPr>
              <p:cNvPr id="43058" name="Freeform 90"/>
              <p:cNvSpPr>
                <a:spLocks/>
              </p:cNvSpPr>
              <p:nvPr/>
            </p:nvSpPr>
            <p:spPr bwMode="auto">
              <a:xfrm>
                <a:off x="6572959" y="3037219"/>
                <a:ext cx="428444" cy="671159"/>
              </a:xfrm>
              <a:custGeom>
                <a:avLst/>
                <a:gdLst>
                  <a:gd name="T0" fmla="*/ 5 w 221"/>
                  <a:gd name="T1" fmla="*/ 111 h 223"/>
                  <a:gd name="T2" fmla="*/ 5 w 221"/>
                  <a:gd name="T3" fmla="*/ 103 h 223"/>
                  <a:gd name="T4" fmla="*/ 4 w 221"/>
                  <a:gd name="T5" fmla="*/ 95 h 223"/>
                  <a:gd name="T6" fmla="*/ 17 w 221"/>
                  <a:gd name="T7" fmla="*/ 83 h 223"/>
                  <a:gd name="T8" fmla="*/ 16 w 221"/>
                  <a:gd name="T9" fmla="*/ 64 h 223"/>
                  <a:gd name="T10" fmla="*/ 27 w 221"/>
                  <a:gd name="T11" fmla="*/ 65 h 223"/>
                  <a:gd name="T12" fmla="*/ 46 w 221"/>
                  <a:gd name="T13" fmla="*/ 39 h 223"/>
                  <a:gd name="T14" fmla="*/ 54 w 221"/>
                  <a:gd name="T15" fmla="*/ 28 h 223"/>
                  <a:gd name="T16" fmla="*/ 43 w 221"/>
                  <a:gd name="T17" fmla="*/ 9 h 223"/>
                  <a:gd name="T18" fmla="*/ 69 w 221"/>
                  <a:gd name="T19" fmla="*/ 5 h 223"/>
                  <a:gd name="T20" fmla="*/ 70 w 221"/>
                  <a:gd name="T21" fmla="*/ 0 h 223"/>
                  <a:gd name="T22" fmla="*/ 76 w 221"/>
                  <a:gd name="T23" fmla="*/ 9 h 223"/>
                  <a:gd name="T24" fmla="*/ 77 w 221"/>
                  <a:gd name="T25" fmla="*/ 9 h 223"/>
                  <a:gd name="T26" fmla="*/ 85 w 221"/>
                  <a:gd name="T27" fmla="*/ 24 h 223"/>
                  <a:gd name="T28" fmla="*/ 80 w 221"/>
                  <a:gd name="T29" fmla="*/ 35 h 223"/>
                  <a:gd name="T30" fmla="*/ 91 w 221"/>
                  <a:gd name="T31" fmla="*/ 50 h 223"/>
                  <a:gd name="T32" fmla="*/ 91 w 221"/>
                  <a:gd name="T33" fmla="*/ 59 h 223"/>
                  <a:gd name="T34" fmla="*/ 114 w 221"/>
                  <a:gd name="T35" fmla="*/ 68 h 223"/>
                  <a:gd name="T36" fmla="*/ 126 w 221"/>
                  <a:gd name="T37" fmla="*/ 73 h 223"/>
                  <a:gd name="T38" fmla="*/ 148 w 221"/>
                  <a:gd name="T39" fmla="*/ 76 h 223"/>
                  <a:gd name="T40" fmla="*/ 155 w 221"/>
                  <a:gd name="T41" fmla="*/ 62 h 223"/>
                  <a:gd name="T42" fmla="*/ 158 w 221"/>
                  <a:gd name="T43" fmla="*/ 71 h 223"/>
                  <a:gd name="T44" fmla="*/ 174 w 221"/>
                  <a:gd name="T45" fmla="*/ 74 h 223"/>
                  <a:gd name="T46" fmla="*/ 180 w 221"/>
                  <a:gd name="T47" fmla="*/ 71 h 223"/>
                  <a:gd name="T48" fmla="*/ 190 w 221"/>
                  <a:gd name="T49" fmla="*/ 61 h 223"/>
                  <a:gd name="T50" fmla="*/ 204 w 221"/>
                  <a:gd name="T51" fmla="*/ 54 h 223"/>
                  <a:gd name="T52" fmla="*/ 213 w 221"/>
                  <a:gd name="T53" fmla="*/ 61 h 223"/>
                  <a:gd name="T54" fmla="*/ 221 w 221"/>
                  <a:gd name="T55" fmla="*/ 66 h 223"/>
                  <a:gd name="T56" fmla="*/ 213 w 221"/>
                  <a:gd name="T57" fmla="*/ 70 h 223"/>
                  <a:gd name="T58" fmla="*/ 204 w 221"/>
                  <a:gd name="T59" fmla="*/ 82 h 223"/>
                  <a:gd name="T60" fmla="*/ 192 w 221"/>
                  <a:gd name="T61" fmla="*/ 97 h 223"/>
                  <a:gd name="T62" fmla="*/ 185 w 221"/>
                  <a:gd name="T63" fmla="*/ 113 h 223"/>
                  <a:gd name="T64" fmla="*/ 180 w 221"/>
                  <a:gd name="T65" fmla="*/ 102 h 223"/>
                  <a:gd name="T66" fmla="*/ 179 w 221"/>
                  <a:gd name="T67" fmla="*/ 94 h 223"/>
                  <a:gd name="T68" fmla="*/ 164 w 221"/>
                  <a:gd name="T69" fmla="*/ 87 h 223"/>
                  <a:gd name="T70" fmla="*/ 155 w 221"/>
                  <a:gd name="T71" fmla="*/ 78 h 223"/>
                  <a:gd name="T72" fmla="*/ 156 w 221"/>
                  <a:gd name="T73" fmla="*/ 87 h 223"/>
                  <a:gd name="T74" fmla="*/ 154 w 221"/>
                  <a:gd name="T75" fmla="*/ 96 h 223"/>
                  <a:gd name="T76" fmla="*/ 157 w 221"/>
                  <a:gd name="T77" fmla="*/ 109 h 223"/>
                  <a:gd name="T78" fmla="*/ 157 w 221"/>
                  <a:gd name="T79" fmla="*/ 115 h 223"/>
                  <a:gd name="T80" fmla="*/ 140 w 221"/>
                  <a:gd name="T81" fmla="*/ 119 h 223"/>
                  <a:gd name="T82" fmla="*/ 130 w 221"/>
                  <a:gd name="T83" fmla="*/ 133 h 223"/>
                  <a:gd name="T84" fmla="*/ 108 w 221"/>
                  <a:gd name="T85" fmla="*/ 152 h 223"/>
                  <a:gd name="T86" fmla="*/ 90 w 221"/>
                  <a:gd name="T87" fmla="*/ 164 h 223"/>
                  <a:gd name="T88" fmla="*/ 87 w 221"/>
                  <a:gd name="T89" fmla="*/ 194 h 223"/>
                  <a:gd name="T90" fmla="*/ 83 w 221"/>
                  <a:gd name="T91" fmla="*/ 207 h 223"/>
                  <a:gd name="T92" fmla="*/ 75 w 221"/>
                  <a:gd name="T93" fmla="*/ 216 h 223"/>
                  <a:gd name="T94" fmla="*/ 65 w 221"/>
                  <a:gd name="T95" fmla="*/ 218 h 223"/>
                  <a:gd name="T96" fmla="*/ 49 w 221"/>
                  <a:gd name="T97" fmla="*/ 182 h 223"/>
                  <a:gd name="T98" fmla="*/ 36 w 221"/>
                  <a:gd name="T99" fmla="*/ 147 h 223"/>
                  <a:gd name="T100" fmla="*/ 31 w 221"/>
                  <a:gd name="T101" fmla="*/ 111 h 223"/>
                  <a:gd name="T102" fmla="*/ 18 w 221"/>
                  <a:gd name="T103" fmla="*/ 123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1"/>
                  <a:gd name="T157" fmla="*/ 0 h 223"/>
                  <a:gd name="T158" fmla="*/ 221 w 221"/>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1" h="223">
                    <a:moveTo>
                      <a:pt x="18" y="123"/>
                    </a:moveTo>
                    <a:cubicBezTo>
                      <a:pt x="16" y="121"/>
                      <a:pt x="5" y="113"/>
                      <a:pt x="5" y="111"/>
                    </a:cubicBezTo>
                    <a:cubicBezTo>
                      <a:pt x="5" y="109"/>
                      <a:pt x="15" y="108"/>
                      <a:pt x="15" y="107"/>
                    </a:cubicBezTo>
                    <a:cubicBezTo>
                      <a:pt x="15" y="105"/>
                      <a:pt x="7" y="104"/>
                      <a:pt x="5" y="103"/>
                    </a:cubicBezTo>
                    <a:cubicBezTo>
                      <a:pt x="3" y="102"/>
                      <a:pt x="3" y="102"/>
                      <a:pt x="0" y="100"/>
                    </a:cubicBezTo>
                    <a:cubicBezTo>
                      <a:pt x="4" y="95"/>
                      <a:pt x="4" y="95"/>
                      <a:pt x="4" y="95"/>
                    </a:cubicBezTo>
                    <a:cubicBezTo>
                      <a:pt x="5" y="94"/>
                      <a:pt x="17" y="95"/>
                      <a:pt x="19" y="94"/>
                    </a:cubicBezTo>
                    <a:cubicBezTo>
                      <a:pt x="21" y="93"/>
                      <a:pt x="19" y="86"/>
                      <a:pt x="17" y="83"/>
                    </a:cubicBezTo>
                    <a:cubicBezTo>
                      <a:pt x="15" y="81"/>
                      <a:pt x="7" y="75"/>
                      <a:pt x="8" y="73"/>
                    </a:cubicBezTo>
                    <a:cubicBezTo>
                      <a:pt x="9" y="71"/>
                      <a:pt x="15" y="64"/>
                      <a:pt x="16" y="64"/>
                    </a:cubicBezTo>
                    <a:cubicBezTo>
                      <a:pt x="18" y="64"/>
                      <a:pt x="19" y="67"/>
                      <a:pt x="21" y="67"/>
                    </a:cubicBezTo>
                    <a:cubicBezTo>
                      <a:pt x="22" y="67"/>
                      <a:pt x="26" y="65"/>
                      <a:pt x="27" y="65"/>
                    </a:cubicBezTo>
                    <a:cubicBezTo>
                      <a:pt x="28" y="64"/>
                      <a:pt x="36" y="52"/>
                      <a:pt x="37" y="50"/>
                    </a:cubicBezTo>
                    <a:cubicBezTo>
                      <a:pt x="38" y="49"/>
                      <a:pt x="46" y="41"/>
                      <a:pt x="46" y="39"/>
                    </a:cubicBezTo>
                    <a:cubicBezTo>
                      <a:pt x="47" y="37"/>
                      <a:pt x="47" y="35"/>
                      <a:pt x="47" y="34"/>
                    </a:cubicBezTo>
                    <a:cubicBezTo>
                      <a:pt x="47" y="33"/>
                      <a:pt x="54" y="33"/>
                      <a:pt x="54" y="28"/>
                    </a:cubicBezTo>
                    <a:cubicBezTo>
                      <a:pt x="54" y="24"/>
                      <a:pt x="46" y="24"/>
                      <a:pt x="46" y="23"/>
                    </a:cubicBezTo>
                    <a:cubicBezTo>
                      <a:pt x="45" y="22"/>
                      <a:pt x="41" y="10"/>
                      <a:pt x="43" y="9"/>
                    </a:cubicBezTo>
                    <a:cubicBezTo>
                      <a:pt x="44" y="8"/>
                      <a:pt x="53" y="10"/>
                      <a:pt x="55" y="10"/>
                    </a:cubicBezTo>
                    <a:cubicBezTo>
                      <a:pt x="57" y="10"/>
                      <a:pt x="68" y="5"/>
                      <a:pt x="69" y="5"/>
                    </a:cubicBezTo>
                    <a:cubicBezTo>
                      <a:pt x="70" y="0"/>
                      <a:pt x="70" y="0"/>
                      <a:pt x="70" y="0"/>
                    </a:cubicBezTo>
                    <a:cubicBezTo>
                      <a:pt x="70" y="0"/>
                      <a:pt x="70" y="0"/>
                      <a:pt x="70" y="0"/>
                    </a:cubicBezTo>
                    <a:cubicBezTo>
                      <a:pt x="72" y="0"/>
                      <a:pt x="74" y="0"/>
                      <a:pt x="74" y="1"/>
                    </a:cubicBezTo>
                    <a:cubicBezTo>
                      <a:pt x="74" y="2"/>
                      <a:pt x="75" y="7"/>
                      <a:pt x="76" y="9"/>
                    </a:cubicBezTo>
                    <a:cubicBezTo>
                      <a:pt x="77" y="9"/>
                      <a:pt x="76" y="8"/>
                      <a:pt x="76" y="8"/>
                    </a:cubicBezTo>
                    <a:cubicBezTo>
                      <a:pt x="76" y="8"/>
                      <a:pt x="76" y="8"/>
                      <a:pt x="77" y="9"/>
                    </a:cubicBezTo>
                    <a:cubicBezTo>
                      <a:pt x="79" y="12"/>
                      <a:pt x="80" y="15"/>
                      <a:pt x="80" y="15"/>
                    </a:cubicBezTo>
                    <a:cubicBezTo>
                      <a:pt x="80" y="15"/>
                      <a:pt x="85" y="23"/>
                      <a:pt x="85" y="24"/>
                    </a:cubicBezTo>
                    <a:cubicBezTo>
                      <a:pt x="84" y="25"/>
                      <a:pt x="77" y="26"/>
                      <a:pt x="77" y="26"/>
                    </a:cubicBezTo>
                    <a:cubicBezTo>
                      <a:pt x="77" y="26"/>
                      <a:pt x="80" y="34"/>
                      <a:pt x="80" y="35"/>
                    </a:cubicBezTo>
                    <a:cubicBezTo>
                      <a:pt x="80" y="36"/>
                      <a:pt x="92" y="43"/>
                      <a:pt x="95" y="45"/>
                    </a:cubicBezTo>
                    <a:cubicBezTo>
                      <a:pt x="91" y="50"/>
                      <a:pt x="91" y="50"/>
                      <a:pt x="91" y="50"/>
                    </a:cubicBezTo>
                    <a:cubicBezTo>
                      <a:pt x="91" y="50"/>
                      <a:pt x="89" y="55"/>
                      <a:pt x="89" y="56"/>
                    </a:cubicBezTo>
                    <a:cubicBezTo>
                      <a:pt x="89" y="57"/>
                      <a:pt x="90" y="59"/>
                      <a:pt x="91" y="59"/>
                    </a:cubicBezTo>
                    <a:cubicBezTo>
                      <a:pt x="92" y="60"/>
                      <a:pt x="102" y="64"/>
                      <a:pt x="104" y="65"/>
                    </a:cubicBezTo>
                    <a:cubicBezTo>
                      <a:pt x="106" y="66"/>
                      <a:pt x="111" y="68"/>
                      <a:pt x="114" y="68"/>
                    </a:cubicBezTo>
                    <a:cubicBezTo>
                      <a:pt x="117" y="68"/>
                      <a:pt x="122" y="67"/>
                      <a:pt x="123" y="68"/>
                    </a:cubicBezTo>
                    <a:cubicBezTo>
                      <a:pt x="125" y="68"/>
                      <a:pt x="125" y="71"/>
                      <a:pt x="126" y="73"/>
                    </a:cubicBezTo>
                    <a:cubicBezTo>
                      <a:pt x="127" y="74"/>
                      <a:pt x="135" y="75"/>
                      <a:pt x="137" y="75"/>
                    </a:cubicBezTo>
                    <a:cubicBezTo>
                      <a:pt x="138" y="76"/>
                      <a:pt x="145" y="76"/>
                      <a:pt x="148" y="76"/>
                    </a:cubicBezTo>
                    <a:cubicBezTo>
                      <a:pt x="150" y="76"/>
                      <a:pt x="149" y="65"/>
                      <a:pt x="149" y="65"/>
                    </a:cubicBezTo>
                    <a:cubicBezTo>
                      <a:pt x="153" y="65"/>
                      <a:pt x="152" y="62"/>
                      <a:pt x="155" y="62"/>
                    </a:cubicBezTo>
                    <a:cubicBezTo>
                      <a:pt x="157" y="63"/>
                      <a:pt x="155" y="67"/>
                      <a:pt x="157" y="68"/>
                    </a:cubicBezTo>
                    <a:cubicBezTo>
                      <a:pt x="158" y="71"/>
                      <a:pt x="158" y="71"/>
                      <a:pt x="158" y="71"/>
                    </a:cubicBezTo>
                    <a:cubicBezTo>
                      <a:pt x="158" y="71"/>
                      <a:pt x="159" y="73"/>
                      <a:pt x="161" y="73"/>
                    </a:cubicBezTo>
                    <a:cubicBezTo>
                      <a:pt x="163" y="73"/>
                      <a:pt x="172" y="74"/>
                      <a:pt x="174" y="74"/>
                    </a:cubicBezTo>
                    <a:cubicBezTo>
                      <a:pt x="176" y="74"/>
                      <a:pt x="179" y="74"/>
                      <a:pt x="180" y="74"/>
                    </a:cubicBezTo>
                    <a:cubicBezTo>
                      <a:pt x="181" y="74"/>
                      <a:pt x="180" y="71"/>
                      <a:pt x="180" y="71"/>
                    </a:cubicBezTo>
                    <a:cubicBezTo>
                      <a:pt x="181" y="65"/>
                      <a:pt x="181" y="65"/>
                      <a:pt x="181" y="65"/>
                    </a:cubicBezTo>
                    <a:cubicBezTo>
                      <a:pt x="183" y="64"/>
                      <a:pt x="188" y="61"/>
                      <a:pt x="190" y="61"/>
                    </a:cubicBezTo>
                    <a:cubicBezTo>
                      <a:pt x="193" y="60"/>
                      <a:pt x="197" y="55"/>
                      <a:pt x="199" y="54"/>
                    </a:cubicBezTo>
                    <a:cubicBezTo>
                      <a:pt x="201" y="53"/>
                      <a:pt x="202" y="53"/>
                      <a:pt x="204" y="54"/>
                    </a:cubicBezTo>
                    <a:cubicBezTo>
                      <a:pt x="206" y="55"/>
                      <a:pt x="211" y="52"/>
                      <a:pt x="212" y="53"/>
                    </a:cubicBezTo>
                    <a:cubicBezTo>
                      <a:pt x="214" y="54"/>
                      <a:pt x="212" y="60"/>
                      <a:pt x="213" y="61"/>
                    </a:cubicBezTo>
                    <a:cubicBezTo>
                      <a:pt x="214" y="62"/>
                      <a:pt x="218" y="62"/>
                      <a:pt x="220" y="62"/>
                    </a:cubicBezTo>
                    <a:cubicBezTo>
                      <a:pt x="221" y="66"/>
                      <a:pt x="221" y="66"/>
                      <a:pt x="221" y="66"/>
                    </a:cubicBezTo>
                    <a:cubicBezTo>
                      <a:pt x="221" y="66"/>
                      <a:pt x="219" y="70"/>
                      <a:pt x="218" y="71"/>
                    </a:cubicBezTo>
                    <a:cubicBezTo>
                      <a:pt x="217" y="72"/>
                      <a:pt x="214" y="70"/>
                      <a:pt x="213" y="70"/>
                    </a:cubicBezTo>
                    <a:cubicBezTo>
                      <a:pt x="212" y="70"/>
                      <a:pt x="206" y="75"/>
                      <a:pt x="205" y="76"/>
                    </a:cubicBezTo>
                    <a:cubicBezTo>
                      <a:pt x="203" y="76"/>
                      <a:pt x="204" y="80"/>
                      <a:pt x="204" y="82"/>
                    </a:cubicBezTo>
                    <a:cubicBezTo>
                      <a:pt x="204" y="83"/>
                      <a:pt x="198" y="97"/>
                      <a:pt x="197" y="97"/>
                    </a:cubicBezTo>
                    <a:cubicBezTo>
                      <a:pt x="196" y="97"/>
                      <a:pt x="192" y="96"/>
                      <a:pt x="192" y="97"/>
                    </a:cubicBezTo>
                    <a:cubicBezTo>
                      <a:pt x="191" y="98"/>
                      <a:pt x="189" y="112"/>
                      <a:pt x="189" y="112"/>
                    </a:cubicBezTo>
                    <a:cubicBezTo>
                      <a:pt x="185" y="113"/>
                      <a:pt x="185" y="113"/>
                      <a:pt x="185" y="113"/>
                    </a:cubicBezTo>
                    <a:cubicBezTo>
                      <a:pt x="184" y="108"/>
                      <a:pt x="183" y="101"/>
                      <a:pt x="183" y="101"/>
                    </a:cubicBezTo>
                    <a:cubicBezTo>
                      <a:pt x="182" y="101"/>
                      <a:pt x="181" y="102"/>
                      <a:pt x="180" y="102"/>
                    </a:cubicBezTo>
                    <a:cubicBezTo>
                      <a:pt x="178" y="102"/>
                      <a:pt x="176" y="100"/>
                      <a:pt x="175" y="98"/>
                    </a:cubicBezTo>
                    <a:cubicBezTo>
                      <a:pt x="174" y="97"/>
                      <a:pt x="178" y="95"/>
                      <a:pt x="179" y="94"/>
                    </a:cubicBezTo>
                    <a:cubicBezTo>
                      <a:pt x="180" y="94"/>
                      <a:pt x="184" y="89"/>
                      <a:pt x="183" y="88"/>
                    </a:cubicBezTo>
                    <a:cubicBezTo>
                      <a:pt x="182" y="87"/>
                      <a:pt x="166" y="87"/>
                      <a:pt x="164" y="87"/>
                    </a:cubicBezTo>
                    <a:cubicBezTo>
                      <a:pt x="163" y="87"/>
                      <a:pt x="164" y="81"/>
                      <a:pt x="163" y="81"/>
                    </a:cubicBezTo>
                    <a:cubicBezTo>
                      <a:pt x="163" y="80"/>
                      <a:pt x="156" y="77"/>
                      <a:pt x="155" y="78"/>
                    </a:cubicBezTo>
                    <a:cubicBezTo>
                      <a:pt x="154" y="78"/>
                      <a:pt x="152" y="82"/>
                      <a:pt x="152" y="82"/>
                    </a:cubicBezTo>
                    <a:cubicBezTo>
                      <a:pt x="151" y="83"/>
                      <a:pt x="156" y="86"/>
                      <a:pt x="156" y="87"/>
                    </a:cubicBezTo>
                    <a:cubicBezTo>
                      <a:pt x="156" y="88"/>
                      <a:pt x="149" y="90"/>
                      <a:pt x="149" y="92"/>
                    </a:cubicBezTo>
                    <a:cubicBezTo>
                      <a:pt x="149" y="93"/>
                      <a:pt x="154" y="94"/>
                      <a:pt x="154" y="96"/>
                    </a:cubicBezTo>
                    <a:cubicBezTo>
                      <a:pt x="154" y="98"/>
                      <a:pt x="154" y="100"/>
                      <a:pt x="155" y="102"/>
                    </a:cubicBezTo>
                    <a:cubicBezTo>
                      <a:pt x="156" y="103"/>
                      <a:pt x="157" y="107"/>
                      <a:pt x="157" y="109"/>
                    </a:cubicBezTo>
                    <a:cubicBezTo>
                      <a:pt x="157" y="115"/>
                      <a:pt x="157" y="115"/>
                      <a:pt x="157" y="115"/>
                    </a:cubicBezTo>
                    <a:cubicBezTo>
                      <a:pt x="157" y="115"/>
                      <a:pt x="157" y="115"/>
                      <a:pt x="157" y="115"/>
                    </a:cubicBezTo>
                    <a:cubicBezTo>
                      <a:pt x="155" y="115"/>
                      <a:pt x="152" y="115"/>
                      <a:pt x="151" y="114"/>
                    </a:cubicBezTo>
                    <a:cubicBezTo>
                      <a:pt x="149" y="114"/>
                      <a:pt x="140" y="116"/>
                      <a:pt x="140" y="119"/>
                    </a:cubicBezTo>
                    <a:cubicBezTo>
                      <a:pt x="140" y="122"/>
                      <a:pt x="143" y="123"/>
                      <a:pt x="142" y="124"/>
                    </a:cubicBezTo>
                    <a:cubicBezTo>
                      <a:pt x="141" y="126"/>
                      <a:pt x="131" y="130"/>
                      <a:pt x="130" y="133"/>
                    </a:cubicBezTo>
                    <a:cubicBezTo>
                      <a:pt x="128" y="135"/>
                      <a:pt x="121" y="141"/>
                      <a:pt x="119" y="144"/>
                    </a:cubicBezTo>
                    <a:cubicBezTo>
                      <a:pt x="116" y="146"/>
                      <a:pt x="109" y="150"/>
                      <a:pt x="108" y="152"/>
                    </a:cubicBezTo>
                    <a:cubicBezTo>
                      <a:pt x="107" y="153"/>
                      <a:pt x="107" y="157"/>
                      <a:pt x="105" y="157"/>
                    </a:cubicBezTo>
                    <a:cubicBezTo>
                      <a:pt x="102" y="157"/>
                      <a:pt x="91" y="161"/>
                      <a:pt x="90" y="164"/>
                    </a:cubicBezTo>
                    <a:cubicBezTo>
                      <a:pt x="90" y="167"/>
                      <a:pt x="92" y="182"/>
                      <a:pt x="91" y="183"/>
                    </a:cubicBezTo>
                    <a:cubicBezTo>
                      <a:pt x="90" y="185"/>
                      <a:pt x="87" y="192"/>
                      <a:pt x="87" y="194"/>
                    </a:cubicBezTo>
                    <a:cubicBezTo>
                      <a:pt x="88" y="196"/>
                      <a:pt x="89" y="203"/>
                      <a:pt x="88" y="204"/>
                    </a:cubicBezTo>
                    <a:cubicBezTo>
                      <a:pt x="88" y="205"/>
                      <a:pt x="85" y="205"/>
                      <a:pt x="83" y="207"/>
                    </a:cubicBezTo>
                    <a:cubicBezTo>
                      <a:pt x="82" y="208"/>
                      <a:pt x="80" y="212"/>
                      <a:pt x="80" y="213"/>
                    </a:cubicBezTo>
                    <a:cubicBezTo>
                      <a:pt x="80" y="214"/>
                      <a:pt x="75" y="214"/>
                      <a:pt x="75" y="216"/>
                    </a:cubicBezTo>
                    <a:cubicBezTo>
                      <a:pt x="75" y="218"/>
                      <a:pt x="75" y="223"/>
                      <a:pt x="71" y="223"/>
                    </a:cubicBezTo>
                    <a:cubicBezTo>
                      <a:pt x="67" y="223"/>
                      <a:pt x="66" y="222"/>
                      <a:pt x="65" y="218"/>
                    </a:cubicBezTo>
                    <a:cubicBezTo>
                      <a:pt x="64" y="214"/>
                      <a:pt x="60" y="206"/>
                      <a:pt x="57" y="200"/>
                    </a:cubicBezTo>
                    <a:cubicBezTo>
                      <a:pt x="54" y="193"/>
                      <a:pt x="50" y="189"/>
                      <a:pt x="49" y="182"/>
                    </a:cubicBezTo>
                    <a:cubicBezTo>
                      <a:pt x="48" y="176"/>
                      <a:pt x="46" y="172"/>
                      <a:pt x="43" y="168"/>
                    </a:cubicBezTo>
                    <a:cubicBezTo>
                      <a:pt x="40" y="164"/>
                      <a:pt x="36" y="152"/>
                      <a:pt x="36" y="147"/>
                    </a:cubicBezTo>
                    <a:cubicBezTo>
                      <a:pt x="35" y="141"/>
                      <a:pt x="34" y="118"/>
                      <a:pt x="33" y="115"/>
                    </a:cubicBezTo>
                    <a:cubicBezTo>
                      <a:pt x="33" y="113"/>
                      <a:pt x="32" y="111"/>
                      <a:pt x="31" y="111"/>
                    </a:cubicBezTo>
                    <a:cubicBezTo>
                      <a:pt x="30" y="111"/>
                      <a:pt x="29" y="118"/>
                      <a:pt x="28" y="118"/>
                    </a:cubicBezTo>
                    <a:cubicBezTo>
                      <a:pt x="27" y="119"/>
                      <a:pt x="20" y="124"/>
                      <a:pt x="18" y="123"/>
                    </a:cubicBezTo>
                    <a:close/>
                  </a:path>
                </a:pathLst>
              </a:custGeom>
              <a:solidFill>
                <a:schemeClr val="accent1"/>
              </a:solidFill>
              <a:ln w="9525">
                <a:solidFill>
                  <a:schemeClr val="bg2"/>
                </a:solidFill>
                <a:miter lim="800000"/>
                <a:headEnd/>
                <a:tailEnd/>
              </a:ln>
            </p:spPr>
            <p:txBody>
              <a:bodyPr/>
              <a:lstStyle/>
              <a:p>
                <a:endParaRPr lang="en-US"/>
              </a:p>
            </p:txBody>
          </p:sp>
          <p:sp>
            <p:nvSpPr>
              <p:cNvPr id="43059" name="Freeform 91"/>
              <p:cNvSpPr>
                <a:spLocks/>
              </p:cNvSpPr>
              <p:nvPr/>
            </p:nvSpPr>
            <p:spPr bwMode="auto">
              <a:xfrm>
                <a:off x="6555744" y="2897642"/>
                <a:ext cx="114762" cy="103941"/>
              </a:xfrm>
              <a:custGeom>
                <a:avLst/>
                <a:gdLst>
                  <a:gd name="T0" fmla="*/ 9 w 59"/>
                  <a:gd name="T1" fmla="*/ 24 h 35"/>
                  <a:gd name="T2" fmla="*/ 2 w 59"/>
                  <a:gd name="T3" fmla="*/ 13 h 35"/>
                  <a:gd name="T4" fmla="*/ 9 w 59"/>
                  <a:gd name="T5" fmla="*/ 9 h 35"/>
                  <a:gd name="T6" fmla="*/ 16 w 59"/>
                  <a:gd name="T7" fmla="*/ 2 h 35"/>
                  <a:gd name="T8" fmla="*/ 23 w 59"/>
                  <a:gd name="T9" fmla="*/ 0 h 35"/>
                  <a:gd name="T10" fmla="*/ 26 w 59"/>
                  <a:gd name="T11" fmla="*/ 3 h 35"/>
                  <a:gd name="T12" fmla="*/ 26 w 59"/>
                  <a:gd name="T13" fmla="*/ 5 h 35"/>
                  <a:gd name="T14" fmla="*/ 23 w 59"/>
                  <a:gd name="T15" fmla="*/ 7 h 35"/>
                  <a:gd name="T16" fmla="*/ 17 w 59"/>
                  <a:gd name="T17" fmla="*/ 8 h 35"/>
                  <a:gd name="T18" fmla="*/ 16 w 59"/>
                  <a:gd name="T19" fmla="*/ 13 h 35"/>
                  <a:gd name="T20" fmla="*/ 24 w 59"/>
                  <a:gd name="T21" fmla="*/ 13 h 35"/>
                  <a:gd name="T22" fmla="*/ 34 w 59"/>
                  <a:gd name="T23" fmla="*/ 13 h 35"/>
                  <a:gd name="T24" fmla="*/ 49 w 59"/>
                  <a:gd name="T25" fmla="*/ 13 h 35"/>
                  <a:gd name="T26" fmla="*/ 49 w 59"/>
                  <a:gd name="T27" fmla="*/ 13 h 35"/>
                  <a:gd name="T28" fmla="*/ 51 w 59"/>
                  <a:gd name="T29" fmla="*/ 20 h 35"/>
                  <a:gd name="T30" fmla="*/ 58 w 59"/>
                  <a:gd name="T31" fmla="*/ 22 h 35"/>
                  <a:gd name="T32" fmla="*/ 59 w 59"/>
                  <a:gd name="T33" fmla="*/ 30 h 35"/>
                  <a:gd name="T34" fmla="*/ 53 w 59"/>
                  <a:gd name="T35" fmla="*/ 30 h 35"/>
                  <a:gd name="T36" fmla="*/ 43 w 59"/>
                  <a:gd name="T37" fmla="*/ 31 h 35"/>
                  <a:gd name="T38" fmla="*/ 34 w 59"/>
                  <a:gd name="T39" fmla="*/ 34 h 35"/>
                  <a:gd name="T40" fmla="*/ 33 w 59"/>
                  <a:gd name="T41" fmla="*/ 25 h 35"/>
                  <a:gd name="T42" fmla="*/ 27 w 59"/>
                  <a:gd name="T43" fmla="*/ 21 h 35"/>
                  <a:gd name="T44" fmla="*/ 22 w 59"/>
                  <a:gd name="T45" fmla="*/ 29 h 35"/>
                  <a:gd name="T46" fmla="*/ 8 w 59"/>
                  <a:gd name="T47" fmla="*/ 35 h 35"/>
                  <a:gd name="T48" fmla="*/ 2 w 59"/>
                  <a:gd name="T49" fmla="*/ 32 h 35"/>
                  <a:gd name="T50" fmla="*/ 6 w 59"/>
                  <a:gd name="T51" fmla="*/ 27 h 35"/>
                  <a:gd name="T52" fmla="*/ 9 w 59"/>
                  <a:gd name="T53" fmla="*/ 24 h 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9"/>
                  <a:gd name="T82" fmla="*/ 0 h 35"/>
                  <a:gd name="T83" fmla="*/ 59 w 59"/>
                  <a:gd name="T84" fmla="*/ 35 h 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9" h="35">
                    <a:moveTo>
                      <a:pt x="9" y="24"/>
                    </a:moveTo>
                    <a:cubicBezTo>
                      <a:pt x="8" y="22"/>
                      <a:pt x="0" y="15"/>
                      <a:pt x="2" y="13"/>
                    </a:cubicBezTo>
                    <a:cubicBezTo>
                      <a:pt x="3" y="11"/>
                      <a:pt x="8" y="11"/>
                      <a:pt x="9" y="9"/>
                    </a:cubicBezTo>
                    <a:cubicBezTo>
                      <a:pt x="10" y="8"/>
                      <a:pt x="15" y="3"/>
                      <a:pt x="16" y="2"/>
                    </a:cubicBezTo>
                    <a:cubicBezTo>
                      <a:pt x="18" y="2"/>
                      <a:pt x="23" y="0"/>
                      <a:pt x="23" y="0"/>
                    </a:cubicBezTo>
                    <a:cubicBezTo>
                      <a:pt x="23" y="0"/>
                      <a:pt x="26" y="2"/>
                      <a:pt x="26" y="3"/>
                    </a:cubicBezTo>
                    <a:cubicBezTo>
                      <a:pt x="26" y="4"/>
                      <a:pt x="26" y="4"/>
                      <a:pt x="26" y="5"/>
                    </a:cubicBezTo>
                    <a:cubicBezTo>
                      <a:pt x="25" y="6"/>
                      <a:pt x="24" y="7"/>
                      <a:pt x="23" y="7"/>
                    </a:cubicBezTo>
                    <a:cubicBezTo>
                      <a:pt x="22" y="7"/>
                      <a:pt x="18" y="7"/>
                      <a:pt x="17" y="8"/>
                    </a:cubicBezTo>
                    <a:cubicBezTo>
                      <a:pt x="16" y="10"/>
                      <a:pt x="16" y="12"/>
                      <a:pt x="16" y="13"/>
                    </a:cubicBezTo>
                    <a:cubicBezTo>
                      <a:pt x="16" y="14"/>
                      <a:pt x="23" y="13"/>
                      <a:pt x="24" y="13"/>
                    </a:cubicBezTo>
                    <a:cubicBezTo>
                      <a:pt x="26" y="13"/>
                      <a:pt x="32" y="13"/>
                      <a:pt x="34" y="13"/>
                    </a:cubicBezTo>
                    <a:cubicBezTo>
                      <a:pt x="49" y="13"/>
                      <a:pt x="49" y="13"/>
                      <a:pt x="49" y="13"/>
                    </a:cubicBezTo>
                    <a:cubicBezTo>
                      <a:pt x="49" y="13"/>
                      <a:pt x="49" y="13"/>
                      <a:pt x="49" y="13"/>
                    </a:cubicBezTo>
                    <a:cubicBezTo>
                      <a:pt x="48" y="16"/>
                      <a:pt x="49" y="19"/>
                      <a:pt x="51" y="20"/>
                    </a:cubicBezTo>
                    <a:cubicBezTo>
                      <a:pt x="53" y="21"/>
                      <a:pt x="56" y="21"/>
                      <a:pt x="58" y="22"/>
                    </a:cubicBezTo>
                    <a:cubicBezTo>
                      <a:pt x="59" y="22"/>
                      <a:pt x="59" y="26"/>
                      <a:pt x="59" y="30"/>
                    </a:cubicBezTo>
                    <a:cubicBezTo>
                      <a:pt x="53" y="30"/>
                      <a:pt x="53" y="30"/>
                      <a:pt x="53" y="30"/>
                    </a:cubicBezTo>
                    <a:cubicBezTo>
                      <a:pt x="53" y="30"/>
                      <a:pt x="45" y="30"/>
                      <a:pt x="43" y="31"/>
                    </a:cubicBezTo>
                    <a:cubicBezTo>
                      <a:pt x="41" y="32"/>
                      <a:pt x="36" y="34"/>
                      <a:pt x="34" y="34"/>
                    </a:cubicBezTo>
                    <a:cubicBezTo>
                      <a:pt x="32" y="35"/>
                      <a:pt x="34" y="25"/>
                      <a:pt x="33" y="25"/>
                    </a:cubicBezTo>
                    <a:cubicBezTo>
                      <a:pt x="33" y="24"/>
                      <a:pt x="29" y="20"/>
                      <a:pt x="27" y="21"/>
                    </a:cubicBezTo>
                    <a:cubicBezTo>
                      <a:pt x="26" y="22"/>
                      <a:pt x="23" y="27"/>
                      <a:pt x="22" y="29"/>
                    </a:cubicBezTo>
                    <a:cubicBezTo>
                      <a:pt x="21" y="30"/>
                      <a:pt x="10" y="34"/>
                      <a:pt x="8" y="35"/>
                    </a:cubicBezTo>
                    <a:cubicBezTo>
                      <a:pt x="7" y="35"/>
                      <a:pt x="4" y="32"/>
                      <a:pt x="2" y="32"/>
                    </a:cubicBezTo>
                    <a:cubicBezTo>
                      <a:pt x="6" y="27"/>
                      <a:pt x="6" y="27"/>
                      <a:pt x="6" y="27"/>
                    </a:cubicBezTo>
                    <a:cubicBezTo>
                      <a:pt x="7" y="26"/>
                      <a:pt x="9" y="26"/>
                      <a:pt x="9" y="24"/>
                    </a:cubicBezTo>
                    <a:close/>
                  </a:path>
                </a:pathLst>
              </a:custGeom>
              <a:solidFill>
                <a:schemeClr val="accent1"/>
              </a:solidFill>
              <a:ln w="9525">
                <a:solidFill>
                  <a:schemeClr val="bg2"/>
                </a:solidFill>
                <a:miter lim="800000"/>
                <a:headEnd/>
                <a:tailEnd/>
              </a:ln>
            </p:spPr>
            <p:txBody>
              <a:bodyPr/>
              <a:lstStyle/>
              <a:p>
                <a:endParaRPr lang="en-US"/>
              </a:p>
            </p:txBody>
          </p:sp>
          <p:sp>
            <p:nvSpPr>
              <p:cNvPr id="43060" name="Freeform 92"/>
              <p:cNvSpPr>
                <a:spLocks/>
              </p:cNvSpPr>
              <p:nvPr/>
            </p:nvSpPr>
            <p:spPr bwMode="auto">
              <a:xfrm>
                <a:off x="6467761" y="3001583"/>
                <a:ext cx="240999" cy="338549"/>
              </a:xfrm>
              <a:custGeom>
                <a:avLst/>
                <a:gdLst>
                  <a:gd name="T0" fmla="*/ 6 w 125"/>
                  <a:gd name="T1" fmla="*/ 92 h 112"/>
                  <a:gd name="T2" fmla="*/ 9 w 125"/>
                  <a:gd name="T3" fmla="*/ 89 h 112"/>
                  <a:gd name="T4" fmla="*/ 15 w 125"/>
                  <a:gd name="T5" fmla="*/ 88 h 112"/>
                  <a:gd name="T6" fmla="*/ 17 w 125"/>
                  <a:gd name="T7" fmla="*/ 82 h 112"/>
                  <a:gd name="T8" fmla="*/ 13 w 125"/>
                  <a:gd name="T9" fmla="*/ 80 h 112"/>
                  <a:gd name="T10" fmla="*/ 12 w 125"/>
                  <a:gd name="T11" fmla="*/ 73 h 112"/>
                  <a:gd name="T12" fmla="*/ 4 w 125"/>
                  <a:gd name="T13" fmla="*/ 71 h 112"/>
                  <a:gd name="T14" fmla="*/ 0 w 125"/>
                  <a:gd name="T15" fmla="*/ 64 h 112"/>
                  <a:gd name="T16" fmla="*/ 6 w 125"/>
                  <a:gd name="T17" fmla="*/ 64 h 112"/>
                  <a:gd name="T18" fmla="*/ 29 w 125"/>
                  <a:gd name="T19" fmla="*/ 63 h 112"/>
                  <a:gd name="T20" fmla="*/ 38 w 125"/>
                  <a:gd name="T21" fmla="*/ 60 h 112"/>
                  <a:gd name="T22" fmla="*/ 41 w 125"/>
                  <a:gd name="T23" fmla="*/ 50 h 112"/>
                  <a:gd name="T24" fmla="*/ 54 w 125"/>
                  <a:gd name="T25" fmla="*/ 45 h 112"/>
                  <a:gd name="T26" fmla="*/ 58 w 125"/>
                  <a:gd name="T27" fmla="*/ 46 h 112"/>
                  <a:gd name="T28" fmla="*/ 63 w 125"/>
                  <a:gd name="T29" fmla="*/ 42 h 112"/>
                  <a:gd name="T30" fmla="*/ 63 w 125"/>
                  <a:gd name="T31" fmla="*/ 35 h 112"/>
                  <a:gd name="T32" fmla="*/ 67 w 125"/>
                  <a:gd name="T33" fmla="*/ 32 h 112"/>
                  <a:gd name="T34" fmla="*/ 66 w 125"/>
                  <a:gd name="T35" fmla="*/ 25 h 112"/>
                  <a:gd name="T36" fmla="*/ 70 w 125"/>
                  <a:gd name="T37" fmla="*/ 23 h 112"/>
                  <a:gd name="T38" fmla="*/ 76 w 125"/>
                  <a:gd name="T39" fmla="*/ 25 h 112"/>
                  <a:gd name="T40" fmla="*/ 79 w 125"/>
                  <a:gd name="T41" fmla="*/ 17 h 112"/>
                  <a:gd name="T42" fmla="*/ 78 w 125"/>
                  <a:gd name="T43" fmla="*/ 9 h 112"/>
                  <a:gd name="T44" fmla="*/ 85 w 125"/>
                  <a:gd name="T45" fmla="*/ 5 h 112"/>
                  <a:gd name="T46" fmla="*/ 92 w 125"/>
                  <a:gd name="T47" fmla="*/ 3 h 112"/>
                  <a:gd name="T48" fmla="*/ 99 w 125"/>
                  <a:gd name="T49" fmla="*/ 3 h 112"/>
                  <a:gd name="T50" fmla="*/ 106 w 125"/>
                  <a:gd name="T51" fmla="*/ 0 h 112"/>
                  <a:gd name="T52" fmla="*/ 113 w 125"/>
                  <a:gd name="T53" fmla="*/ 6 h 112"/>
                  <a:gd name="T54" fmla="*/ 120 w 125"/>
                  <a:gd name="T55" fmla="*/ 11 h 112"/>
                  <a:gd name="T56" fmla="*/ 125 w 125"/>
                  <a:gd name="T57" fmla="*/ 12 h 112"/>
                  <a:gd name="T58" fmla="*/ 125 w 125"/>
                  <a:gd name="T59" fmla="*/ 12 h 112"/>
                  <a:gd name="T60" fmla="*/ 124 w 125"/>
                  <a:gd name="T61" fmla="*/ 17 h 112"/>
                  <a:gd name="T62" fmla="*/ 110 w 125"/>
                  <a:gd name="T63" fmla="*/ 22 h 112"/>
                  <a:gd name="T64" fmla="*/ 98 w 125"/>
                  <a:gd name="T65" fmla="*/ 21 h 112"/>
                  <a:gd name="T66" fmla="*/ 101 w 125"/>
                  <a:gd name="T67" fmla="*/ 35 h 112"/>
                  <a:gd name="T68" fmla="*/ 109 w 125"/>
                  <a:gd name="T69" fmla="*/ 40 h 112"/>
                  <a:gd name="T70" fmla="*/ 102 w 125"/>
                  <a:gd name="T71" fmla="*/ 46 h 112"/>
                  <a:gd name="T72" fmla="*/ 101 w 125"/>
                  <a:gd name="T73" fmla="*/ 51 h 112"/>
                  <a:gd name="T74" fmla="*/ 92 w 125"/>
                  <a:gd name="T75" fmla="*/ 62 h 112"/>
                  <a:gd name="T76" fmla="*/ 82 w 125"/>
                  <a:gd name="T77" fmla="*/ 77 h 112"/>
                  <a:gd name="T78" fmla="*/ 76 w 125"/>
                  <a:gd name="T79" fmla="*/ 79 h 112"/>
                  <a:gd name="T80" fmla="*/ 71 w 125"/>
                  <a:gd name="T81" fmla="*/ 76 h 112"/>
                  <a:gd name="T82" fmla="*/ 63 w 125"/>
                  <a:gd name="T83" fmla="*/ 85 h 112"/>
                  <a:gd name="T84" fmla="*/ 72 w 125"/>
                  <a:gd name="T85" fmla="*/ 95 h 112"/>
                  <a:gd name="T86" fmla="*/ 74 w 125"/>
                  <a:gd name="T87" fmla="*/ 106 h 112"/>
                  <a:gd name="T88" fmla="*/ 59 w 125"/>
                  <a:gd name="T89" fmla="*/ 107 h 112"/>
                  <a:gd name="T90" fmla="*/ 55 w 125"/>
                  <a:gd name="T91" fmla="*/ 112 h 112"/>
                  <a:gd name="T92" fmla="*/ 48 w 125"/>
                  <a:gd name="T93" fmla="*/ 107 h 112"/>
                  <a:gd name="T94" fmla="*/ 41 w 125"/>
                  <a:gd name="T95" fmla="*/ 97 h 112"/>
                  <a:gd name="T96" fmla="*/ 28 w 125"/>
                  <a:gd name="T97" fmla="*/ 98 h 112"/>
                  <a:gd name="T98" fmla="*/ 4 w 125"/>
                  <a:gd name="T99" fmla="*/ 99 h 112"/>
                  <a:gd name="T100" fmla="*/ 1 w 125"/>
                  <a:gd name="T101" fmla="*/ 98 h 112"/>
                  <a:gd name="T102" fmla="*/ 6 w 125"/>
                  <a:gd name="T103" fmla="*/ 92 h 1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5"/>
                  <a:gd name="T157" fmla="*/ 0 h 112"/>
                  <a:gd name="T158" fmla="*/ 125 w 125"/>
                  <a:gd name="T159" fmla="*/ 112 h 1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5" h="112">
                    <a:moveTo>
                      <a:pt x="6" y="92"/>
                    </a:moveTo>
                    <a:cubicBezTo>
                      <a:pt x="6" y="92"/>
                      <a:pt x="7" y="90"/>
                      <a:pt x="9" y="89"/>
                    </a:cubicBezTo>
                    <a:cubicBezTo>
                      <a:pt x="10" y="89"/>
                      <a:pt x="14" y="89"/>
                      <a:pt x="15" y="88"/>
                    </a:cubicBezTo>
                    <a:cubicBezTo>
                      <a:pt x="16" y="87"/>
                      <a:pt x="17" y="83"/>
                      <a:pt x="17" y="82"/>
                    </a:cubicBezTo>
                    <a:cubicBezTo>
                      <a:pt x="17" y="81"/>
                      <a:pt x="13" y="81"/>
                      <a:pt x="13" y="80"/>
                    </a:cubicBezTo>
                    <a:cubicBezTo>
                      <a:pt x="13" y="79"/>
                      <a:pt x="12" y="74"/>
                      <a:pt x="12" y="73"/>
                    </a:cubicBezTo>
                    <a:cubicBezTo>
                      <a:pt x="11" y="72"/>
                      <a:pt x="6" y="71"/>
                      <a:pt x="4" y="71"/>
                    </a:cubicBezTo>
                    <a:cubicBezTo>
                      <a:pt x="3" y="71"/>
                      <a:pt x="1" y="67"/>
                      <a:pt x="0" y="64"/>
                    </a:cubicBezTo>
                    <a:cubicBezTo>
                      <a:pt x="6" y="64"/>
                      <a:pt x="6" y="64"/>
                      <a:pt x="6" y="64"/>
                    </a:cubicBezTo>
                    <a:cubicBezTo>
                      <a:pt x="8" y="64"/>
                      <a:pt x="27" y="63"/>
                      <a:pt x="29" y="63"/>
                    </a:cubicBezTo>
                    <a:cubicBezTo>
                      <a:pt x="31" y="63"/>
                      <a:pt x="37" y="61"/>
                      <a:pt x="38" y="60"/>
                    </a:cubicBezTo>
                    <a:cubicBezTo>
                      <a:pt x="40" y="59"/>
                      <a:pt x="39" y="51"/>
                      <a:pt x="41" y="50"/>
                    </a:cubicBezTo>
                    <a:cubicBezTo>
                      <a:pt x="44" y="49"/>
                      <a:pt x="52" y="45"/>
                      <a:pt x="54" y="45"/>
                    </a:cubicBezTo>
                    <a:cubicBezTo>
                      <a:pt x="55" y="44"/>
                      <a:pt x="57" y="47"/>
                      <a:pt x="58" y="46"/>
                    </a:cubicBezTo>
                    <a:cubicBezTo>
                      <a:pt x="60" y="46"/>
                      <a:pt x="63" y="44"/>
                      <a:pt x="63" y="42"/>
                    </a:cubicBezTo>
                    <a:cubicBezTo>
                      <a:pt x="63" y="40"/>
                      <a:pt x="62" y="37"/>
                      <a:pt x="63" y="35"/>
                    </a:cubicBezTo>
                    <a:cubicBezTo>
                      <a:pt x="65" y="34"/>
                      <a:pt x="66" y="32"/>
                      <a:pt x="67" y="32"/>
                    </a:cubicBezTo>
                    <a:cubicBezTo>
                      <a:pt x="69" y="31"/>
                      <a:pt x="65" y="26"/>
                      <a:pt x="66" y="25"/>
                    </a:cubicBezTo>
                    <a:cubicBezTo>
                      <a:pt x="67" y="24"/>
                      <a:pt x="69" y="23"/>
                      <a:pt x="70" y="23"/>
                    </a:cubicBezTo>
                    <a:cubicBezTo>
                      <a:pt x="71" y="23"/>
                      <a:pt x="74" y="26"/>
                      <a:pt x="76" y="25"/>
                    </a:cubicBezTo>
                    <a:cubicBezTo>
                      <a:pt x="77" y="24"/>
                      <a:pt x="79" y="19"/>
                      <a:pt x="79" y="17"/>
                    </a:cubicBezTo>
                    <a:cubicBezTo>
                      <a:pt x="79" y="15"/>
                      <a:pt x="77" y="10"/>
                      <a:pt x="78" y="9"/>
                    </a:cubicBezTo>
                    <a:cubicBezTo>
                      <a:pt x="79" y="8"/>
                      <a:pt x="84" y="6"/>
                      <a:pt x="85" y="5"/>
                    </a:cubicBezTo>
                    <a:cubicBezTo>
                      <a:pt x="87" y="4"/>
                      <a:pt x="89" y="3"/>
                      <a:pt x="92" y="3"/>
                    </a:cubicBezTo>
                    <a:cubicBezTo>
                      <a:pt x="95" y="3"/>
                      <a:pt x="97" y="3"/>
                      <a:pt x="99" y="3"/>
                    </a:cubicBezTo>
                    <a:cubicBezTo>
                      <a:pt x="106" y="0"/>
                      <a:pt x="106" y="0"/>
                      <a:pt x="106" y="0"/>
                    </a:cubicBezTo>
                    <a:cubicBezTo>
                      <a:pt x="107" y="1"/>
                      <a:pt x="111" y="3"/>
                      <a:pt x="113" y="6"/>
                    </a:cubicBezTo>
                    <a:cubicBezTo>
                      <a:pt x="115" y="9"/>
                      <a:pt x="117" y="9"/>
                      <a:pt x="120" y="11"/>
                    </a:cubicBezTo>
                    <a:cubicBezTo>
                      <a:pt x="121" y="12"/>
                      <a:pt x="123" y="12"/>
                      <a:pt x="125" y="12"/>
                    </a:cubicBezTo>
                    <a:cubicBezTo>
                      <a:pt x="125" y="12"/>
                      <a:pt x="125" y="12"/>
                      <a:pt x="125" y="12"/>
                    </a:cubicBezTo>
                    <a:cubicBezTo>
                      <a:pt x="124" y="17"/>
                      <a:pt x="124" y="17"/>
                      <a:pt x="124" y="17"/>
                    </a:cubicBezTo>
                    <a:cubicBezTo>
                      <a:pt x="123" y="17"/>
                      <a:pt x="112" y="22"/>
                      <a:pt x="110" y="22"/>
                    </a:cubicBezTo>
                    <a:cubicBezTo>
                      <a:pt x="108" y="22"/>
                      <a:pt x="99" y="20"/>
                      <a:pt x="98" y="21"/>
                    </a:cubicBezTo>
                    <a:cubicBezTo>
                      <a:pt x="96" y="22"/>
                      <a:pt x="100" y="34"/>
                      <a:pt x="101" y="35"/>
                    </a:cubicBezTo>
                    <a:cubicBezTo>
                      <a:pt x="101" y="36"/>
                      <a:pt x="109" y="36"/>
                      <a:pt x="109" y="40"/>
                    </a:cubicBezTo>
                    <a:cubicBezTo>
                      <a:pt x="109" y="45"/>
                      <a:pt x="102" y="45"/>
                      <a:pt x="102" y="46"/>
                    </a:cubicBezTo>
                    <a:cubicBezTo>
                      <a:pt x="102" y="47"/>
                      <a:pt x="102" y="49"/>
                      <a:pt x="101" y="51"/>
                    </a:cubicBezTo>
                    <a:cubicBezTo>
                      <a:pt x="101" y="53"/>
                      <a:pt x="93" y="61"/>
                      <a:pt x="92" y="62"/>
                    </a:cubicBezTo>
                    <a:cubicBezTo>
                      <a:pt x="91" y="64"/>
                      <a:pt x="83" y="76"/>
                      <a:pt x="82" y="77"/>
                    </a:cubicBezTo>
                    <a:cubicBezTo>
                      <a:pt x="81" y="77"/>
                      <a:pt x="77" y="79"/>
                      <a:pt x="76" y="79"/>
                    </a:cubicBezTo>
                    <a:cubicBezTo>
                      <a:pt x="74" y="79"/>
                      <a:pt x="73" y="76"/>
                      <a:pt x="71" y="76"/>
                    </a:cubicBezTo>
                    <a:cubicBezTo>
                      <a:pt x="70" y="76"/>
                      <a:pt x="64" y="83"/>
                      <a:pt x="63" y="85"/>
                    </a:cubicBezTo>
                    <a:cubicBezTo>
                      <a:pt x="62" y="87"/>
                      <a:pt x="70" y="93"/>
                      <a:pt x="72" y="95"/>
                    </a:cubicBezTo>
                    <a:cubicBezTo>
                      <a:pt x="74" y="98"/>
                      <a:pt x="76" y="105"/>
                      <a:pt x="74" y="106"/>
                    </a:cubicBezTo>
                    <a:cubicBezTo>
                      <a:pt x="72" y="107"/>
                      <a:pt x="60" y="106"/>
                      <a:pt x="59" y="107"/>
                    </a:cubicBezTo>
                    <a:cubicBezTo>
                      <a:pt x="55" y="112"/>
                      <a:pt x="55" y="112"/>
                      <a:pt x="55" y="112"/>
                    </a:cubicBezTo>
                    <a:cubicBezTo>
                      <a:pt x="53" y="110"/>
                      <a:pt x="50" y="109"/>
                      <a:pt x="48" y="107"/>
                    </a:cubicBezTo>
                    <a:cubicBezTo>
                      <a:pt x="45" y="104"/>
                      <a:pt x="43" y="99"/>
                      <a:pt x="41" y="97"/>
                    </a:cubicBezTo>
                    <a:cubicBezTo>
                      <a:pt x="39" y="96"/>
                      <a:pt x="33" y="97"/>
                      <a:pt x="28" y="98"/>
                    </a:cubicBezTo>
                    <a:cubicBezTo>
                      <a:pt x="23" y="98"/>
                      <a:pt x="10" y="99"/>
                      <a:pt x="4" y="99"/>
                    </a:cubicBezTo>
                    <a:cubicBezTo>
                      <a:pt x="3" y="98"/>
                      <a:pt x="2" y="98"/>
                      <a:pt x="1" y="98"/>
                    </a:cubicBezTo>
                    <a:lnTo>
                      <a:pt x="6" y="92"/>
                    </a:lnTo>
                    <a:close/>
                  </a:path>
                </a:pathLst>
              </a:custGeom>
              <a:solidFill>
                <a:srgbClr val="CC0000"/>
              </a:solidFill>
              <a:ln w="9525">
                <a:solidFill>
                  <a:schemeClr val="bg2"/>
                </a:solidFill>
                <a:miter lim="800000"/>
                <a:headEnd/>
                <a:tailEnd/>
              </a:ln>
            </p:spPr>
            <p:txBody>
              <a:bodyPr/>
              <a:lstStyle/>
              <a:p>
                <a:endParaRPr lang="en-US"/>
              </a:p>
            </p:txBody>
          </p:sp>
          <p:sp>
            <p:nvSpPr>
              <p:cNvPr id="43061" name="Freeform 93"/>
              <p:cNvSpPr>
                <a:spLocks/>
              </p:cNvSpPr>
              <p:nvPr/>
            </p:nvSpPr>
            <p:spPr bwMode="auto">
              <a:xfrm>
                <a:off x="6456285" y="2957037"/>
                <a:ext cx="216135" cy="237579"/>
              </a:xfrm>
              <a:custGeom>
                <a:avLst/>
                <a:gdLst>
                  <a:gd name="T0" fmla="*/ 12 w 112"/>
                  <a:gd name="T1" fmla="*/ 28 h 79"/>
                  <a:gd name="T2" fmla="*/ 19 w 112"/>
                  <a:gd name="T3" fmla="*/ 29 h 79"/>
                  <a:gd name="T4" fmla="*/ 29 w 112"/>
                  <a:gd name="T5" fmla="*/ 22 h 79"/>
                  <a:gd name="T6" fmla="*/ 34 w 112"/>
                  <a:gd name="T7" fmla="*/ 13 h 79"/>
                  <a:gd name="T8" fmla="*/ 46 w 112"/>
                  <a:gd name="T9" fmla="*/ 12 h 79"/>
                  <a:gd name="T10" fmla="*/ 54 w 112"/>
                  <a:gd name="T11" fmla="*/ 12 h 79"/>
                  <a:gd name="T12" fmla="*/ 60 w 112"/>
                  <a:gd name="T13" fmla="*/ 15 h 79"/>
                  <a:gd name="T14" fmla="*/ 74 w 112"/>
                  <a:gd name="T15" fmla="*/ 9 h 79"/>
                  <a:gd name="T16" fmla="*/ 79 w 112"/>
                  <a:gd name="T17" fmla="*/ 1 h 79"/>
                  <a:gd name="T18" fmla="*/ 85 w 112"/>
                  <a:gd name="T19" fmla="*/ 5 h 79"/>
                  <a:gd name="T20" fmla="*/ 86 w 112"/>
                  <a:gd name="T21" fmla="*/ 14 h 79"/>
                  <a:gd name="T22" fmla="*/ 95 w 112"/>
                  <a:gd name="T23" fmla="*/ 11 h 79"/>
                  <a:gd name="T24" fmla="*/ 105 w 112"/>
                  <a:gd name="T25" fmla="*/ 10 h 79"/>
                  <a:gd name="T26" fmla="*/ 111 w 112"/>
                  <a:gd name="T27" fmla="*/ 10 h 79"/>
                  <a:gd name="T28" fmla="*/ 111 w 112"/>
                  <a:gd name="T29" fmla="*/ 11 h 79"/>
                  <a:gd name="T30" fmla="*/ 112 w 112"/>
                  <a:gd name="T31" fmla="*/ 15 h 79"/>
                  <a:gd name="T32" fmla="*/ 105 w 112"/>
                  <a:gd name="T33" fmla="*/ 18 h 79"/>
                  <a:gd name="T34" fmla="*/ 98 w 112"/>
                  <a:gd name="T35" fmla="*/ 18 h 79"/>
                  <a:gd name="T36" fmla="*/ 91 w 112"/>
                  <a:gd name="T37" fmla="*/ 20 h 79"/>
                  <a:gd name="T38" fmla="*/ 84 w 112"/>
                  <a:gd name="T39" fmla="*/ 24 h 79"/>
                  <a:gd name="T40" fmla="*/ 85 w 112"/>
                  <a:gd name="T41" fmla="*/ 32 h 79"/>
                  <a:gd name="T42" fmla="*/ 82 w 112"/>
                  <a:gd name="T43" fmla="*/ 40 h 79"/>
                  <a:gd name="T44" fmla="*/ 76 w 112"/>
                  <a:gd name="T45" fmla="*/ 38 h 79"/>
                  <a:gd name="T46" fmla="*/ 72 w 112"/>
                  <a:gd name="T47" fmla="*/ 40 h 79"/>
                  <a:gd name="T48" fmla="*/ 73 w 112"/>
                  <a:gd name="T49" fmla="*/ 47 h 79"/>
                  <a:gd name="T50" fmla="*/ 69 w 112"/>
                  <a:gd name="T51" fmla="*/ 50 h 79"/>
                  <a:gd name="T52" fmla="*/ 69 w 112"/>
                  <a:gd name="T53" fmla="*/ 57 h 79"/>
                  <a:gd name="T54" fmla="*/ 64 w 112"/>
                  <a:gd name="T55" fmla="*/ 61 h 79"/>
                  <a:gd name="T56" fmla="*/ 60 w 112"/>
                  <a:gd name="T57" fmla="*/ 60 h 79"/>
                  <a:gd name="T58" fmla="*/ 47 w 112"/>
                  <a:gd name="T59" fmla="*/ 65 h 79"/>
                  <a:gd name="T60" fmla="*/ 44 w 112"/>
                  <a:gd name="T61" fmla="*/ 75 h 79"/>
                  <a:gd name="T62" fmla="*/ 35 w 112"/>
                  <a:gd name="T63" fmla="*/ 78 h 79"/>
                  <a:gd name="T64" fmla="*/ 12 w 112"/>
                  <a:gd name="T65" fmla="*/ 79 h 79"/>
                  <a:gd name="T66" fmla="*/ 6 w 112"/>
                  <a:gd name="T67" fmla="*/ 79 h 79"/>
                  <a:gd name="T68" fmla="*/ 4 w 112"/>
                  <a:gd name="T69" fmla="*/ 76 h 79"/>
                  <a:gd name="T70" fmla="*/ 11 w 112"/>
                  <a:gd name="T71" fmla="*/ 69 h 79"/>
                  <a:gd name="T72" fmla="*/ 11 w 112"/>
                  <a:gd name="T73" fmla="*/ 63 h 79"/>
                  <a:gd name="T74" fmla="*/ 3 w 112"/>
                  <a:gd name="T75" fmla="*/ 61 h 79"/>
                  <a:gd name="T76" fmla="*/ 0 w 112"/>
                  <a:gd name="T77" fmla="*/ 41 h 79"/>
                  <a:gd name="T78" fmla="*/ 5 w 112"/>
                  <a:gd name="T79" fmla="*/ 35 h 79"/>
                  <a:gd name="T80" fmla="*/ 6 w 112"/>
                  <a:gd name="T81" fmla="*/ 27 h 79"/>
                  <a:gd name="T82" fmla="*/ 12 w 112"/>
                  <a:gd name="T83" fmla="*/ 28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79"/>
                  <a:gd name="T128" fmla="*/ 112 w 112"/>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79">
                    <a:moveTo>
                      <a:pt x="12" y="28"/>
                    </a:moveTo>
                    <a:cubicBezTo>
                      <a:pt x="14" y="28"/>
                      <a:pt x="16" y="30"/>
                      <a:pt x="19" y="29"/>
                    </a:cubicBezTo>
                    <a:cubicBezTo>
                      <a:pt x="22" y="27"/>
                      <a:pt x="27" y="23"/>
                      <a:pt x="29" y="22"/>
                    </a:cubicBezTo>
                    <a:cubicBezTo>
                      <a:pt x="31" y="21"/>
                      <a:pt x="31" y="14"/>
                      <a:pt x="34" y="13"/>
                    </a:cubicBezTo>
                    <a:cubicBezTo>
                      <a:pt x="35" y="12"/>
                      <a:pt x="41" y="12"/>
                      <a:pt x="46" y="12"/>
                    </a:cubicBezTo>
                    <a:cubicBezTo>
                      <a:pt x="50" y="12"/>
                      <a:pt x="54" y="12"/>
                      <a:pt x="54" y="12"/>
                    </a:cubicBezTo>
                    <a:cubicBezTo>
                      <a:pt x="56" y="12"/>
                      <a:pt x="59" y="15"/>
                      <a:pt x="60" y="15"/>
                    </a:cubicBezTo>
                    <a:cubicBezTo>
                      <a:pt x="62" y="14"/>
                      <a:pt x="73" y="10"/>
                      <a:pt x="74" y="9"/>
                    </a:cubicBezTo>
                    <a:cubicBezTo>
                      <a:pt x="75" y="7"/>
                      <a:pt x="78" y="2"/>
                      <a:pt x="79" y="1"/>
                    </a:cubicBezTo>
                    <a:cubicBezTo>
                      <a:pt x="81" y="0"/>
                      <a:pt x="85" y="4"/>
                      <a:pt x="85" y="5"/>
                    </a:cubicBezTo>
                    <a:cubicBezTo>
                      <a:pt x="86" y="5"/>
                      <a:pt x="84" y="15"/>
                      <a:pt x="86" y="14"/>
                    </a:cubicBezTo>
                    <a:cubicBezTo>
                      <a:pt x="88" y="14"/>
                      <a:pt x="93" y="12"/>
                      <a:pt x="95" y="11"/>
                    </a:cubicBezTo>
                    <a:cubicBezTo>
                      <a:pt x="97" y="10"/>
                      <a:pt x="105" y="10"/>
                      <a:pt x="105" y="10"/>
                    </a:cubicBezTo>
                    <a:cubicBezTo>
                      <a:pt x="111" y="10"/>
                      <a:pt x="111" y="10"/>
                      <a:pt x="111" y="10"/>
                    </a:cubicBezTo>
                    <a:cubicBezTo>
                      <a:pt x="111" y="10"/>
                      <a:pt x="111" y="11"/>
                      <a:pt x="111" y="11"/>
                    </a:cubicBezTo>
                    <a:cubicBezTo>
                      <a:pt x="111" y="15"/>
                      <a:pt x="110" y="15"/>
                      <a:pt x="112" y="15"/>
                    </a:cubicBezTo>
                    <a:cubicBezTo>
                      <a:pt x="105" y="18"/>
                      <a:pt x="105" y="18"/>
                      <a:pt x="105" y="18"/>
                    </a:cubicBezTo>
                    <a:cubicBezTo>
                      <a:pt x="103" y="18"/>
                      <a:pt x="101" y="18"/>
                      <a:pt x="98" y="18"/>
                    </a:cubicBezTo>
                    <a:cubicBezTo>
                      <a:pt x="95" y="18"/>
                      <a:pt x="93" y="19"/>
                      <a:pt x="91" y="20"/>
                    </a:cubicBezTo>
                    <a:cubicBezTo>
                      <a:pt x="90" y="21"/>
                      <a:pt x="85" y="23"/>
                      <a:pt x="84" y="24"/>
                    </a:cubicBezTo>
                    <a:cubicBezTo>
                      <a:pt x="83" y="25"/>
                      <a:pt x="85" y="30"/>
                      <a:pt x="85" y="32"/>
                    </a:cubicBezTo>
                    <a:cubicBezTo>
                      <a:pt x="85" y="34"/>
                      <a:pt x="83" y="39"/>
                      <a:pt x="82" y="40"/>
                    </a:cubicBezTo>
                    <a:cubicBezTo>
                      <a:pt x="80" y="41"/>
                      <a:pt x="77" y="38"/>
                      <a:pt x="76" y="38"/>
                    </a:cubicBezTo>
                    <a:cubicBezTo>
                      <a:pt x="75" y="38"/>
                      <a:pt x="73" y="39"/>
                      <a:pt x="72" y="40"/>
                    </a:cubicBezTo>
                    <a:cubicBezTo>
                      <a:pt x="71" y="41"/>
                      <a:pt x="75" y="46"/>
                      <a:pt x="73" y="47"/>
                    </a:cubicBezTo>
                    <a:cubicBezTo>
                      <a:pt x="72" y="47"/>
                      <a:pt x="71" y="49"/>
                      <a:pt x="69" y="50"/>
                    </a:cubicBezTo>
                    <a:cubicBezTo>
                      <a:pt x="68" y="52"/>
                      <a:pt x="69" y="55"/>
                      <a:pt x="69" y="57"/>
                    </a:cubicBezTo>
                    <a:cubicBezTo>
                      <a:pt x="69" y="59"/>
                      <a:pt x="66" y="61"/>
                      <a:pt x="64" y="61"/>
                    </a:cubicBezTo>
                    <a:cubicBezTo>
                      <a:pt x="63" y="62"/>
                      <a:pt x="61" y="59"/>
                      <a:pt x="60" y="60"/>
                    </a:cubicBezTo>
                    <a:cubicBezTo>
                      <a:pt x="58" y="60"/>
                      <a:pt x="50" y="64"/>
                      <a:pt x="47" y="65"/>
                    </a:cubicBezTo>
                    <a:cubicBezTo>
                      <a:pt x="45" y="66"/>
                      <a:pt x="46" y="74"/>
                      <a:pt x="44" y="75"/>
                    </a:cubicBezTo>
                    <a:cubicBezTo>
                      <a:pt x="43" y="76"/>
                      <a:pt x="37" y="78"/>
                      <a:pt x="35" y="78"/>
                    </a:cubicBezTo>
                    <a:cubicBezTo>
                      <a:pt x="33" y="78"/>
                      <a:pt x="14" y="79"/>
                      <a:pt x="12" y="79"/>
                    </a:cubicBezTo>
                    <a:cubicBezTo>
                      <a:pt x="6" y="79"/>
                      <a:pt x="6" y="79"/>
                      <a:pt x="6" y="79"/>
                    </a:cubicBezTo>
                    <a:cubicBezTo>
                      <a:pt x="5" y="77"/>
                      <a:pt x="4" y="76"/>
                      <a:pt x="4" y="76"/>
                    </a:cubicBezTo>
                    <a:cubicBezTo>
                      <a:pt x="3" y="74"/>
                      <a:pt x="10" y="70"/>
                      <a:pt x="11" y="69"/>
                    </a:cubicBezTo>
                    <a:cubicBezTo>
                      <a:pt x="11" y="67"/>
                      <a:pt x="11" y="65"/>
                      <a:pt x="11" y="63"/>
                    </a:cubicBezTo>
                    <a:cubicBezTo>
                      <a:pt x="10" y="61"/>
                      <a:pt x="3" y="62"/>
                      <a:pt x="3" y="61"/>
                    </a:cubicBezTo>
                    <a:cubicBezTo>
                      <a:pt x="3" y="59"/>
                      <a:pt x="1" y="42"/>
                      <a:pt x="0" y="41"/>
                    </a:cubicBezTo>
                    <a:cubicBezTo>
                      <a:pt x="0" y="39"/>
                      <a:pt x="4" y="37"/>
                      <a:pt x="5" y="35"/>
                    </a:cubicBezTo>
                    <a:cubicBezTo>
                      <a:pt x="5" y="33"/>
                      <a:pt x="6" y="30"/>
                      <a:pt x="6" y="27"/>
                    </a:cubicBezTo>
                    <a:lnTo>
                      <a:pt x="12" y="28"/>
                    </a:lnTo>
                    <a:close/>
                  </a:path>
                </a:pathLst>
              </a:custGeom>
              <a:solidFill>
                <a:srgbClr val="CC0000"/>
              </a:solidFill>
              <a:ln w="9525">
                <a:solidFill>
                  <a:schemeClr val="bg2"/>
                </a:solidFill>
                <a:miter lim="800000"/>
                <a:headEnd/>
                <a:tailEnd/>
              </a:ln>
            </p:spPr>
            <p:txBody>
              <a:bodyPr/>
              <a:lstStyle/>
              <a:p>
                <a:endParaRPr lang="en-US"/>
              </a:p>
            </p:txBody>
          </p:sp>
          <p:sp>
            <p:nvSpPr>
              <p:cNvPr id="43062" name="Freeform 94"/>
              <p:cNvSpPr>
                <a:spLocks/>
              </p:cNvSpPr>
              <p:nvPr/>
            </p:nvSpPr>
            <p:spPr bwMode="auto">
              <a:xfrm>
                <a:off x="6389340" y="2764004"/>
                <a:ext cx="254389" cy="228669"/>
              </a:xfrm>
              <a:custGeom>
                <a:avLst/>
                <a:gdLst>
                  <a:gd name="T0" fmla="*/ 8 w 131"/>
                  <a:gd name="T1" fmla="*/ 40 h 76"/>
                  <a:gd name="T2" fmla="*/ 0 w 131"/>
                  <a:gd name="T3" fmla="*/ 40 h 76"/>
                  <a:gd name="T4" fmla="*/ 0 w 131"/>
                  <a:gd name="T5" fmla="*/ 5 h 76"/>
                  <a:gd name="T6" fmla="*/ 20 w 131"/>
                  <a:gd name="T7" fmla="*/ 0 h 76"/>
                  <a:gd name="T8" fmla="*/ 18 w 131"/>
                  <a:gd name="T9" fmla="*/ 6 h 76"/>
                  <a:gd name="T10" fmla="*/ 21 w 131"/>
                  <a:gd name="T11" fmla="*/ 14 h 76"/>
                  <a:gd name="T12" fmla="*/ 29 w 131"/>
                  <a:gd name="T13" fmla="*/ 16 h 76"/>
                  <a:gd name="T14" fmla="*/ 36 w 131"/>
                  <a:gd name="T15" fmla="*/ 11 h 76"/>
                  <a:gd name="T16" fmla="*/ 41 w 131"/>
                  <a:gd name="T17" fmla="*/ 14 h 76"/>
                  <a:gd name="T18" fmla="*/ 46 w 131"/>
                  <a:gd name="T19" fmla="*/ 20 h 76"/>
                  <a:gd name="T20" fmla="*/ 70 w 131"/>
                  <a:gd name="T21" fmla="*/ 17 h 76"/>
                  <a:gd name="T22" fmla="*/ 77 w 131"/>
                  <a:gd name="T23" fmla="*/ 33 h 76"/>
                  <a:gd name="T24" fmla="*/ 82 w 131"/>
                  <a:gd name="T25" fmla="*/ 35 h 76"/>
                  <a:gd name="T26" fmla="*/ 82 w 131"/>
                  <a:gd name="T27" fmla="*/ 41 h 76"/>
                  <a:gd name="T28" fmla="*/ 96 w 131"/>
                  <a:gd name="T29" fmla="*/ 42 h 76"/>
                  <a:gd name="T30" fmla="*/ 110 w 131"/>
                  <a:gd name="T31" fmla="*/ 32 h 76"/>
                  <a:gd name="T32" fmla="*/ 112 w 131"/>
                  <a:gd name="T33" fmla="*/ 30 h 76"/>
                  <a:gd name="T34" fmla="*/ 116 w 131"/>
                  <a:gd name="T35" fmla="*/ 34 h 76"/>
                  <a:gd name="T36" fmla="*/ 112 w 131"/>
                  <a:gd name="T37" fmla="*/ 38 h 76"/>
                  <a:gd name="T38" fmla="*/ 114 w 131"/>
                  <a:gd name="T39" fmla="*/ 40 h 76"/>
                  <a:gd name="T40" fmla="*/ 124 w 131"/>
                  <a:gd name="T41" fmla="*/ 41 h 76"/>
                  <a:gd name="T42" fmla="*/ 131 w 131"/>
                  <a:gd name="T43" fmla="*/ 44 h 76"/>
                  <a:gd name="T44" fmla="*/ 124 w 131"/>
                  <a:gd name="T45" fmla="*/ 47 h 76"/>
                  <a:gd name="T46" fmla="*/ 118 w 131"/>
                  <a:gd name="T47" fmla="*/ 49 h 76"/>
                  <a:gd name="T48" fmla="*/ 112 w 131"/>
                  <a:gd name="T49" fmla="*/ 49 h 76"/>
                  <a:gd name="T50" fmla="*/ 112 w 131"/>
                  <a:gd name="T51" fmla="*/ 47 h 76"/>
                  <a:gd name="T52" fmla="*/ 109 w 131"/>
                  <a:gd name="T53" fmla="*/ 44 h 76"/>
                  <a:gd name="T54" fmla="*/ 102 w 131"/>
                  <a:gd name="T55" fmla="*/ 46 h 76"/>
                  <a:gd name="T56" fmla="*/ 95 w 131"/>
                  <a:gd name="T57" fmla="*/ 53 h 76"/>
                  <a:gd name="T58" fmla="*/ 88 w 131"/>
                  <a:gd name="T59" fmla="*/ 57 h 76"/>
                  <a:gd name="T60" fmla="*/ 95 w 131"/>
                  <a:gd name="T61" fmla="*/ 68 h 76"/>
                  <a:gd name="T62" fmla="*/ 92 w 131"/>
                  <a:gd name="T63" fmla="*/ 71 h 76"/>
                  <a:gd name="T64" fmla="*/ 88 w 131"/>
                  <a:gd name="T65" fmla="*/ 76 h 76"/>
                  <a:gd name="T66" fmla="*/ 80 w 131"/>
                  <a:gd name="T67" fmla="*/ 76 h 76"/>
                  <a:gd name="T68" fmla="*/ 81 w 131"/>
                  <a:gd name="T69" fmla="*/ 70 h 76"/>
                  <a:gd name="T70" fmla="*/ 50 w 131"/>
                  <a:gd name="T71" fmla="*/ 52 h 76"/>
                  <a:gd name="T72" fmla="*/ 44 w 131"/>
                  <a:gd name="T73" fmla="*/ 41 h 76"/>
                  <a:gd name="T74" fmla="*/ 32 w 131"/>
                  <a:gd name="T75" fmla="*/ 40 h 76"/>
                  <a:gd name="T76" fmla="*/ 30 w 131"/>
                  <a:gd name="T77" fmla="*/ 32 h 76"/>
                  <a:gd name="T78" fmla="*/ 20 w 131"/>
                  <a:gd name="T79" fmla="*/ 27 h 76"/>
                  <a:gd name="T80" fmla="*/ 11 w 131"/>
                  <a:gd name="T81" fmla="*/ 31 h 76"/>
                  <a:gd name="T82" fmla="*/ 8 w 131"/>
                  <a:gd name="T83" fmla="*/ 40 h 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
                  <a:gd name="T127" fmla="*/ 0 h 76"/>
                  <a:gd name="T128" fmla="*/ 131 w 131"/>
                  <a:gd name="T129" fmla="*/ 76 h 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 h="76">
                    <a:moveTo>
                      <a:pt x="8" y="40"/>
                    </a:moveTo>
                    <a:cubicBezTo>
                      <a:pt x="7" y="40"/>
                      <a:pt x="3" y="40"/>
                      <a:pt x="0" y="40"/>
                    </a:cubicBezTo>
                    <a:cubicBezTo>
                      <a:pt x="0" y="5"/>
                      <a:pt x="0" y="5"/>
                      <a:pt x="0" y="5"/>
                    </a:cubicBezTo>
                    <a:cubicBezTo>
                      <a:pt x="20" y="0"/>
                      <a:pt x="20" y="0"/>
                      <a:pt x="20" y="0"/>
                    </a:cubicBezTo>
                    <a:cubicBezTo>
                      <a:pt x="19" y="2"/>
                      <a:pt x="19" y="4"/>
                      <a:pt x="18" y="6"/>
                    </a:cubicBezTo>
                    <a:cubicBezTo>
                      <a:pt x="16" y="10"/>
                      <a:pt x="19" y="13"/>
                      <a:pt x="21" y="14"/>
                    </a:cubicBezTo>
                    <a:cubicBezTo>
                      <a:pt x="21" y="14"/>
                      <a:pt x="26" y="16"/>
                      <a:pt x="29" y="16"/>
                    </a:cubicBezTo>
                    <a:cubicBezTo>
                      <a:pt x="31" y="16"/>
                      <a:pt x="33" y="14"/>
                      <a:pt x="36" y="11"/>
                    </a:cubicBezTo>
                    <a:cubicBezTo>
                      <a:pt x="41" y="14"/>
                      <a:pt x="41" y="14"/>
                      <a:pt x="41" y="14"/>
                    </a:cubicBezTo>
                    <a:cubicBezTo>
                      <a:pt x="41" y="14"/>
                      <a:pt x="45" y="20"/>
                      <a:pt x="46" y="20"/>
                    </a:cubicBezTo>
                    <a:cubicBezTo>
                      <a:pt x="47" y="20"/>
                      <a:pt x="69" y="17"/>
                      <a:pt x="70" y="17"/>
                    </a:cubicBezTo>
                    <a:cubicBezTo>
                      <a:pt x="71" y="18"/>
                      <a:pt x="77" y="32"/>
                      <a:pt x="77" y="33"/>
                    </a:cubicBezTo>
                    <a:cubicBezTo>
                      <a:pt x="76" y="34"/>
                      <a:pt x="81" y="35"/>
                      <a:pt x="82" y="35"/>
                    </a:cubicBezTo>
                    <a:cubicBezTo>
                      <a:pt x="82" y="35"/>
                      <a:pt x="81" y="41"/>
                      <a:pt x="82" y="41"/>
                    </a:cubicBezTo>
                    <a:cubicBezTo>
                      <a:pt x="83" y="41"/>
                      <a:pt x="95" y="42"/>
                      <a:pt x="96" y="42"/>
                    </a:cubicBezTo>
                    <a:cubicBezTo>
                      <a:pt x="97" y="42"/>
                      <a:pt x="108" y="33"/>
                      <a:pt x="110" y="32"/>
                    </a:cubicBezTo>
                    <a:cubicBezTo>
                      <a:pt x="111" y="31"/>
                      <a:pt x="111" y="31"/>
                      <a:pt x="112" y="30"/>
                    </a:cubicBezTo>
                    <a:cubicBezTo>
                      <a:pt x="116" y="34"/>
                      <a:pt x="116" y="34"/>
                      <a:pt x="116" y="34"/>
                    </a:cubicBezTo>
                    <a:cubicBezTo>
                      <a:pt x="112" y="38"/>
                      <a:pt x="112" y="38"/>
                      <a:pt x="112" y="38"/>
                    </a:cubicBezTo>
                    <a:cubicBezTo>
                      <a:pt x="112" y="38"/>
                      <a:pt x="114" y="39"/>
                      <a:pt x="114" y="40"/>
                    </a:cubicBezTo>
                    <a:cubicBezTo>
                      <a:pt x="116" y="41"/>
                      <a:pt x="122" y="40"/>
                      <a:pt x="124" y="41"/>
                    </a:cubicBezTo>
                    <a:cubicBezTo>
                      <a:pt x="126" y="41"/>
                      <a:pt x="131" y="43"/>
                      <a:pt x="131" y="44"/>
                    </a:cubicBezTo>
                    <a:cubicBezTo>
                      <a:pt x="131" y="46"/>
                      <a:pt x="126" y="46"/>
                      <a:pt x="124" y="47"/>
                    </a:cubicBezTo>
                    <a:cubicBezTo>
                      <a:pt x="123" y="48"/>
                      <a:pt x="120" y="49"/>
                      <a:pt x="118" y="49"/>
                    </a:cubicBezTo>
                    <a:cubicBezTo>
                      <a:pt x="112" y="49"/>
                      <a:pt x="112" y="49"/>
                      <a:pt x="112" y="49"/>
                    </a:cubicBezTo>
                    <a:cubicBezTo>
                      <a:pt x="112" y="48"/>
                      <a:pt x="112" y="48"/>
                      <a:pt x="112" y="47"/>
                    </a:cubicBezTo>
                    <a:cubicBezTo>
                      <a:pt x="112" y="46"/>
                      <a:pt x="109" y="44"/>
                      <a:pt x="109" y="44"/>
                    </a:cubicBezTo>
                    <a:cubicBezTo>
                      <a:pt x="109" y="44"/>
                      <a:pt x="104" y="46"/>
                      <a:pt x="102" y="46"/>
                    </a:cubicBezTo>
                    <a:cubicBezTo>
                      <a:pt x="101" y="47"/>
                      <a:pt x="96" y="52"/>
                      <a:pt x="95" y="53"/>
                    </a:cubicBezTo>
                    <a:cubicBezTo>
                      <a:pt x="94" y="55"/>
                      <a:pt x="89" y="55"/>
                      <a:pt x="88" y="57"/>
                    </a:cubicBezTo>
                    <a:cubicBezTo>
                      <a:pt x="86" y="59"/>
                      <a:pt x="94" y="66"/>
                      <a:pt x="95" y="68"/>
                    </a:cubicBezTo>
                    <a:cubicBezTo>
                      <a:pt x="95" y="70"/>
                      <a:pt x="93" y="70"/>
                      <a:pt x="92" y="71"/>
                    </a:cubicBezTo>
                    <a:cubicBezTo>
                      <a:pt x="88" y="76"/>
                      <a:pt x="88" y="76"/>
                      <a:pt x="88" y="76"/>
                    </a:cubicBezTo>
                    <a:cubicBezTo>
                      <a:pt x="88" y="76"/>
                      <a:pt x="84" y="76"/>
                      <a:pt x="80" y="76"/>
                    </a:cubicBezTo>
                    <a:cubicBezTo>
                      <a:pt x="81" y="70"/>
                      <a:pt x="81" y="70"/>
                      <a:pt x="81" y="70"/>
                    </a:cubicBezTo>
                    <a:cubicBezTo>
                      <a:pt x="80" y="69"/>
                      <a:pt x="51" y="52"/>
                      <a:pt x="50" y="52"/>
                    </a:cubicBezTo>
                    <a:cubicBezTo>
                      <a:pt x="48" y="51"/>
                      <a:pt x="46" y="42"/>
                      <a:pt x="44" y="41"/>
                    </a:cubicBezTo>
                    <a:cubicBezTo>
                      <a:pt x="42" y="40"/>
                      <a:pt x="34" y="40"/>
                      <a:pt x="32" y="40"/>
                    </a:cubicBezTo>
                    <a:cubicBezTo>
                      <a:pt x="31" y="39"/>
                      <a:pt x="31" y="32"/>
                      <a:pt x="30" y="32"/>
                    </a:cubicBezTo>
                    <a:cubicBezTo>
                      <a:pt x="29" y="31"/>
                      <a:pt x="22" y="27"/>
                      <a:pt x="20" y="27"/>
                    </a:cubicBezTo>
                    <a:cubicBezTo>
                      <a:pt x="19" y="27"/>
                      <a:pt x="15" y="30"/>
                      <a:pt x="11" y="31"/>
                    </a:cubicBezTo>
                    <a:cubicBezTo>
                      <a:pt x="7" y="32"/>
                      <a:pt x="9" y="40"/>
                      <a:pt x="8" y="40"/>
                    </a:cubicBezTo>
                    <a:close/>
                  </a:path>
                </a:pathLst>
              </a:custGeom>
              <a:solidFill>
                <a:schemeClr val="accent1"/>
              </a:solidFill>
              <a:ln w="9525">
                <a:solidFill>
                  <a:schemeClr val="bg2"/>
                </a:solidFill>
                <a:miter lim="800000"/>
                <a:headEnd/>
                <a:tailEnd/>
              </a:ln>
            </p:spPr>
            <p:txBody>
              <a:bodyPr/>
              <a:lstStyle/>
              <a:p>
                <a:endParaRPr lang="en-US"/>
              </a:p>
            </p:txBody>
          </p:sp>
          <p:sp>
            <p:nvSpPr>
              <p:cNvPr id="43063" name="Freeform 95"/>
              <p:cNvSpPr>
                <a:spLocks/>
              </p:cNvSpPr>
              <p:nvPr/>
            </p:nvSpPr>
            <p:spPr bwMode="auto">
              <a:xfrm>
                <a:off x="6337697" y="2847156"/>
                <a:ext cx="208484" cy="201942"/>
              </a:xfrm>
              <a:custGeom>
                <a:avLst/>
                <a:gdLst>
                  <a:gd name="T0" fmla="*/ 6 w 108"/>
                  <a:gd name="T1" fmla="*/ 5 h 67"/>
                  <a:gd name="T2" fmla="*/ 16 w 108"/>
                  <a:gd name="T3" fmla="*/ 5 h 67"/>
                  <a:gd name="T4" fmla="*/ 23 w 108"/>
                  <a:gd name="T5" fmla="*/ 13 h 67"/>
                  <a:gd name="T6" fmla="*/ 27 w 108"/>
                  <a:gd name="T7" fmla="*/ 13 h 67"/>
                  <a:gd name="T8" fmla="*/ 35 w 108"/>
                  <a:gd name="T9" fmla="*/ 13 h 67"/>
                  <a:gd name="T10" fmla="*/ 38 w 108"/>
                  <a:gd name="T11" fmla="*/ 4 h 67"/>
                  <a:gd name="T12" fmla="*/ 47 w 108"/>
                  <a:gd name="T13" fmla="*/ 0 h 67"/>
                  <a:gd name="T14" fmla="*/ 57 w 108"/>
                  <a:gd name="T15" fmla="*/ 5 h 67"/>
                  <a:gd name="T16" fmla="*/ 59 w 108"/>
                  <a:gd name="T17" fmla="*/ 13 h 67"/>
                  <a:gd name="T18" fmla="*/ 71 w 108"/>
                  <a:gd name="T19" fmla="*/ 14 h 67"/>
                  <a:gd name="T20" fmla="*/ 77 w 108"/>
                  <a:gd name="T21" fmla="*/ 25 h 67"/>
                  <a:gd name="T22" fmla="*/ 108 w 108"/>
                  <a:gd name="T23" fmla="*/ 43 h 67"/>
                  <a:gd name="T24" fmla="*/ 107 w 108"/>
                  <a:gd name="T25" fmla="*/ 49 h 67"/>
                  <a:gd name="T26" fmla="*/ 95 w 108"/>
                  <a:gd name="T27" fmla="*/ 50 h 67"/>
                  <a:gd name="T28" fmla="*/ 90 w 108"/>
                  <a:gd name="T29" fmla="*/ 59 h 67"/>
                  <a:gd name="T30" fmla="*/ 80 w 108"/>
                  <a:gd name="T31" fmla="*/ 66 h 67"/>
                  <a:gd name="T32" fmla="*/ 73 w 108"/>
                  <a:gd name="T33" fmla="*/ 65 h 67"/>
                  <a:gd name="T34" fmla="*/ 67 w 108"/>
                  <a:gd name="T35" fmla="*/ 64 h 67"/>
                  <a:gd name="T36" fmla="*/ 67 w 108"/>
                  <a:gd name="T37" fmla="*/ 55 h 67"/>
                  <a:gd name="T38" fmla="*/ 59 w 108"/>
                  <a:gd name="T39" fmla="*/ 54 h 67"/>
                  <a:gd name="T40" fmla="*/ 50 w 108"/>
                  <a:gd name="T41" fmla="*/ 47 h 67"/>
                  <a:gd name="T42" fmla="*/ 37 w 108"/>
                  <a:gd name="T43" fmla="*/ 42 h 67"/>
                  <a:gd name="T44" fmla="*/ 25 w 108"/>
                  <a:gd name="T45" fmla="*/ 42 h 67"/>
                  <a:gd name="T46" fmla="*/ 17 w 108"/>
                  <a:gd name="T47" fmla="*/ 48 h 67"/>
                  <a:gd name="T48" fmla="*/ 11 w 108"/>
                  <a:gd name="T49" fmla="*/ 48 h 67"/>
                  <a:gd name="T50" fmla="*/ 11 w 108"/>
                  <a:gd name="T51" fmla="*/ 34 h 67"/>
                  <a:gd name="T52" fmla="*/ 3 w 108"/>
                  <a:gd name="T53" fmla="*/ 25 h 67"/>
                  <a:gd name="T54" fmla="*/ 3 w 108"/>
                  <a:gd name="T55" fmla="*/ 15 h 67"/>
                  <a:gd name="T56" fmla="*/ 0 w 108"/>
                  <a:gd name="T57" fmla="*/ 8 h 67"/>
                  <a:gd name="T58" fmla="*/ 6 w 108"/>
                  <a:gd name="T59" fmla="*/ 5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
                  <a:gd name="T91" fmla="*/ 0 h 67"/>
                  <a:gd name="T92" fmla="*/ 108 w 108"/>
                  <a:gd name="T93" fmla="*/ 67 h 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 h="67">
                    <a:moveTo>
                      <a:pt x="6" y="5"/>
                    </a:moveTo>
                    <a:cubicBezTo>
                      <a:pt x="8" y="4"/>
                      <a:pt x="13" y="3"/>
                      <a:pt x="16" y="5"/>
                    </a:cubicBezTo>
                    <a:cubicBezTo>
                      <a:pt x="18" y="7"/>
                      <a:pt x="22" y="12"/>
                      <a:pt x="23" y="13"/>
                    </a:cubicBezTo>
                    <a:cubicBezTo>
                      <a:pt x="24" y="13"/>
                      <a:pt x="25" y="13"/>
                      <a:pt x="27" y="13"/>
                    </a:cubicBezTo>
                    <a:cubicBezTo>
                      <a:pt x="30" y="13"/>
                      <a:pt x="34" y="13"/>
                      <a:pt x="35" y="13"/>
                    </a:cubicBezTo>
                    <a:cubicBezTo>
                      <a:pt x="36" y="13"/>
                      <a:pt x="34" y="5"/>
                      <a:pt x="38" y="4"/>
                    </a:cubicBezTo>
                    <a:cubicBezTo>
                      <a:pt x="42" y="3"/>
                      <a:pt x="46" y="0"/>
                      <a:pt x="47" y="0"/>
                    </a:cubicBezTo>
                    <a:cubicBezTo>
                      <a:pt x="49" y="0"/>
                      <a:pt x="56" y="4"/>
                      <a:pt x="57" y="5"/>
                    </a:cubicBezTo>
                    <a:cubicBezTo>
                      <a:pt x="58" y="5"/>
                      <a:pt x="58" y="12"/>
                      <a:pt x="59" y="13"/>
                    </a:cubicBezTo>
                    <a:cubicBezTo>
                      <a:pt x="61" y="13"/>
                      <a:pt x="69" y="13"/>
                      <a:pt x="71" y="14"/>
                    </a:cubicBezTo>
                    <a:cubicBezTo>
                      <a:pt x="73" y="15"/>
                      <a:pt x="75" y="24"/>
                      <a:pt x="77" y="25"/>
                    </a:cubicBezTo>
                    <a:cubicBezTo>
                      <a:pt x="78" y="25"/>
                      <a:pt x="107" y="42"/>
                      <a:pt x="108" y="43"/>
                    </a:cubicBezTo>
                    <a:cubicBezTo>
                      <a:pt x="107" y="49"/>
                      <a:pt x="107" y="49"/>
                      <a:pt x="107" y="49"/>
                    </a:cubicBezTo>
                    <a:cubicBezTo>
                      <a:pt x="102" y="49"/>
                      <a:pt x="96" y="49"/>
                      <a:pt x="95" y="50"/>
                    </a:cubicBezTo>
                    <a:cubicBezTo>
                      <a:pt x="92" y="51"/>
                      <a:pt x="92" y="58"/>
                      <a:pt x="90" y="59"/>
                    </a:cubicBezTo>
                    <a:cubicBezTo>
                      <a:pt x="88" y="60"/>
                      <a:pt x="83" y="64"/>
                      <a:pt x="80" y="66"/>
                    </a:cubicBezTo>
                    <a:cubicBezTo>
                      <a:pt x="77" y="67"/>
                      <a:pt x="75" y="65"/>
                      <a:pt x="73" y="65"/>
                    </a:cubicBezTo>
                    <a:cubicBezTo>
                      <a:pt x="67" y="64"/>
                      <a:pt x="67" y="64"/>
                      <a:pt x="67" y="64"/>
                    </a:cubicBezTo>
                    <a:cubicBezTo>
                      <a:pt x="67" y="59"/>
                      <a:pt x="67" y="55"/>
                      <a:pt x="67" y="55"/>
                    </a:cubicBezTo>
                    <a:cubicBezTo>
                      <a:pt x="65" y="55"/>
                      <a:pt x="61" y="55"/>
                      <a:pt x="59" y="54"/>
                    </a:cubicBezTo>
                    <a:cubicBezTo>
                      <a:pt x="58" y="53"/>
                      <a:pt x="52" y="47"/>
                      <a:pt x="50" y="47"/>
                    </a:cubicBezTo>
                    <a:cubicBezTo>
                      <a:pt x="48" y="46"/>
                      <a:pt x="41" y="43"/>
                      <a:pt x="37" y="42"/>
                    </a:cubicBezTo>
                    <a:cubicBezTo>
                      <a:pt x="34" y="41"/>
                      <a:pt x="28" y="42"/>
                      <a:pt x="25" y="42"/>
                    </a:cubicBezTo>
                    <a:cubicBezTo>
                      <a:pt x="21" y="42"/>
                      <a:pt x="18" y="47"/>
                      <a:pt x="17" y="48"/>
                    </a:cubicBezTo>
                    <a:cubicBezTo>
                      <a:pt x="17" y="48"/>
                      <a:pt x="15" y="48"/>
                      <a:pt x="11" y="48"/>
                    </a:cubicBezTo>
                    <a:cubicBezTo>
                      <a:pt x="11" y="43"/>
                      <a:pt x="11" y="35"/>
                      <a:pt x="11" y="34"/>
                    </a:cubicBezTo>
                    <a:cubicBezTo>
                      <a:pt x="11" y="32"/>
                      <a:pt x="3" y="27"/>
                      <a:pt x="3" y="25"/>
                    </a:cubicBezTo>
                    <a:cubicBezTo>
                      <a:pt x="1" y="22"/>
                      <a:pt x="3" y="17"/>
                      <a:pt x="3" y="15"/>
                    </a:cubicBezTo>
                    <a:cubicBezTo>
                      <a:pt x="3" y="13"/>
                      <a:pt x="1" y="10"/>
                      <a:pt x="0" y="8"/>
                    </a:cubicBezTo>
                    <a:lnTo>
                      <a:pt x="6" y="5"/>
                    </a:lnTo>
                    <a:close/>
                  </a:path>
                </a:pathLst>
              </a:custGeom>
              <a:solidFill>
                <a:schemeClr val="accent1"/>
              </a:solidFill>
              <a:ln w="9525">
                <a:solidFill>
                  <a:schemeClr val="bg2"/>
                </a:solidFill>
                <a:miter lim="800000"/>
                <a:headEnd/>
                <a:tailEnd/>
              </a:ln>
            </p:spPr>
            <p:txBody>
              <a:bodyPr/>
              <a:lstStyle/>
              <a:p>
                <a:endParaRPr lang="en-US"/>
              </a:p>
            </p:txBody>
          </p:sp>
          <p:sp>
            <p:nvSpPr>
              <p:cNvPr id="43064" name="Freeform 96"/>
              <p:cNvSpPr>
                <a:spLocks/>
              </p:cNvSpPr>
              <p:nvPr/>
            </p:nvSpPr>
            <p:spPr bwMode="auto">
              <a:xfrm>
                <a:off x="6335784" y="3265889"/>
                <a:ext cx="61206" cy="92062"/>
              </a:xfrm>
              <a:custGeom>
                <a:avLst/>
                <a:gdLst>
                  <a:gd name="T0" fmla="*/ 2 w 32"/>
                  <a:gd name="T1" fmla="*/ 29 h 30"/>
                  <a:gd name="T2" fmla="*/ 0 w 32"/>
                  <a:gd name="T3" fmla="*/ 21 h 30"/>
                  <a:gd name="T4" fmla="*/ 10 w 32"/>
                  <a:gd name="T5" fmla="*/ 19 h 30"/>
                  <a:gd name="T6" fmla="*/ 19 w 32"/>
                  <a:gd name="T7" fmla="*/ 14 h 30"/>
                  <a:gd name="T8" fmla="*/ 30 w 32"/>
                  <a:gd name="T9" fmla="*/ 1 h 30"/>
                  <a:gd name="T10" fmla="*/ 31 w 32"/>
                  <a:gd name="T11" fmla="*/ 13 h 30"/>
                  <a:gd name="T12" fmla="*/ 32 w 32"/>
                  <a:gd name="T13" fmla="*/ 15 h 30"/>
                  <a:gd name="T14" fmla="*/ 27 w 32"/>
                  <a:gd name="T15" fmla="*/ 17 h 30"/>
                  <a:gd name="T16" fmla="*/ 22 w 32"/>
                  <a:gd name="T17" fmla="*/ 30 h 30"/>
                  <a:gd name="T18" fmla="*/ 2 w 32"/>
                  <a:gd name="T19" fmla="*/ 29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0"/>
                  <a:gd name="T32" fmla="*/ 32 w 3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0">
                    <a:moveTo>
                      <a:pt x="2" y="29"/>
                    </a:moveTo>
                    <a:cubicBezTo>
                      <a:pt x="0" y="21"/>
                      <a:pt x="0" y="21"/>
                      <a:pt x="0" y="21"/>
                    </a:cubicBezTo>
                    <a:cubicBezTo>
                      <a:pt x="3" y="20"/>
                      <a:pt x="8" y="19"/>
                      <a:pt x="10" y="19"/>
                    </a:cubicBezTo>
                    <a:cubicBezTo>
                      <a:pt x="13" y="19"/>
                      <a:pt x="17" y="15"/>
                      <a:pt x="19" y="14"/>
                    </a:cubicBezTo>
                    <a:cubicBezTo>
                      <a:pt x="22" y="13"/>
                      <a:pt x="29" y="0"/>
                      <a:pt x="30" y="1"/>
                    </a:cubicBezTo>
                    <a:cubicBezTo>
                      <a:pt x="31" y="2"/>
                      <a:pt x="29" y="8"/>
                      <a:pt x="31" y="13"/>
                    </a:cubicBezTo>
                    <a:cubicBezTo>
                      <a:pt x="31" y="14"/>
                      <a:pt x="31" y="14"/>
                      <a:pt x="32" y="15"/>
                    </a:cubicBezTo>
                    <a:cubicBezTo>
                      <a:pt x="32" y="15"/>
                      <a:pt x="27" y="16"/>
                      <a:pt x="27" y="17"/>
                    </a:cubicBezTo>
                    <a:cubicBezTo>
                      <a:pt x="27" y="19"/>
                      <a:pt x="22" y="30"/>
                      <a:pt x="22" y="30"/>
                    </a:cubicBezTo>
                    <a:lnTo>
                      <a:pt x="2" y="29"/>
                    </a:lnTo>
                    <a:close/>
                  </a:path>
                </a:pathLst>
              </a:custGeom>
              <a:solidFill>
                <a:schemeClr val="accent2"/>
              </a:solidFill>
              <a:ln w="9525">
                <a:solidFill>
                  <a:schemeClr val="bg2"/>
                </a:solidFill>
                <a:miter lim="800000"/>
                <a:headEnd/>
                <a:tailEnd/>
              </a:ln>
            </p:spPr>
            <p:txBody>
              <a:bodyPr/>
              <a:lstStyle/>
              <a:p>
                <a:endParaRPr lang="en-US"/>
              </a:p>
            </p:txBody>
          </p:sp>
          <p:sp>
            <p:nvSpPr>
              <p:cNvPr id="43065" name="Freeform 97"/>
              <p:cNvSpPr>
                <a:spLocks/>
              </p:cNvSpPr>
              <p:nvPr/>
            </p:nvSpPr>
            <p:spPr bwMode="auto">
              <a:xfrm>
                <a:off x="6330046" y="3313404"/>
                <a:ext cx="116674" cy="190063"/>
              </a:xfrm>
              <a:custGeom>
                <a:avLst/>
                <a:gdLst>
                  <a:gd name="T0" fmla="*/ 0 w 60"/>
                  <a:gd name="T1" fmla="*/ 44 h 64"/>
                  <a:gd name="T2" fmla="*/ 23 w 60"/>
                  <a:gd name="T3" fmla="*/ 38 h 64"/>
                  <a:gd name="T4" fmla="*/ 29 w 60"/>
                  <a:gd name="T5" fmla="*/ 21 h 64"/>
                  <a:gd name="T6" fmla="*/ 25 w 60"/>
                  <a:gd name="T7" fmla="*/ 15 h 64"/>
                  <a:gd name="T8" fmla="*/ 30 w 60"/>
                  <a:gd name="T9" fmla="*/ 2 h 64"/>
                  <a:gd name="T10" fmla="*/ 35 w 60"/>
                  <a:gd name="T11" fmla="*/ 0 h 64"/>
                  <a:gd name="T12" fmla="*/ 42 w 60"/>
                  <a:gd name="T13" fmla="*/ 6 h 64"/>
                  <a:gd name="T14" fmla="*/ 51 w 60"/>
                  <a:gd name="T15" fmla="*/ 9 h 64"/>
                  <a:gd name="T16" fmla="*/ 58 w 60"/>
                  <a:gd name="T17" fmla="*/ 17 h 64"/>
                  <a:gd name="T18" fmla="*/ 58 w 60"/>
                  <a:gd name="T19" fmla="*/ 22 h 64"/>
                  <a:gd name="T20" fmla="*/ 50 w 60"/>
                  <a:gd name="T21" fmla="*/ 35 h 64"/>
                  <a:gd name="T22" fmla="*/ 46 w 60"/>
                  <a:gd name="T23" fmla="*/ 36 h 64"/>
                  <a:gd name="T24" fmla="*/ 45 w 60"/>
                  <a:gd name="T25" fmla="*/ 45 h 64"/>
                  <a:gd name="T26" fmla="*/ 37 w 60"/>
                  <a:gd name="T27" fmla="*/ 48 h 64"/>
                  <a:gd name="T28" fmla="*/ 34 w 60"/>
                  <a:gd name="T29" fmla="*/ 54 h 64"/>
                  <a:gd name="T30" fmla="*/ 25 w 60"/>
                  <a:gd name="T31" fmla="*/ 55 h 64"/>
                  <a:gd name="T32" fmla="*/ 23 w 60"/>
                  <a:gd name="T33" fmla="*/ 61 h 64"/>
                  <a:gd name="T34" fmla="*/ 9 w 60"/>
                  <a:gd name="T35" fmla="*/ 64 h 64"/>
                  <a:gd name="T36" fmla="*/ 0 w 60"/>
                  <a:gd name="T37" fmla="*/ 44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4"/>
                  <a:gd name="T59" fmla="*/ 60 w 60"/>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4">
                    <a:moveTo>
                      <a:pt x="0" y="44"/>
                    </a:moveTo>
                    <a:cubicBezTo>
                      <a:pt x="23" y="38"/>
                      <a:pt x="23" y="38"/>
                      <a:pt x="23" y="38"/>
                    </a:cubicBezTo>
                    <a:cubicBezTo>
                      <a:pt x="29" y="21"/>
                      <a:pt x="29" y="21"/>
                      <a:pt x="29" y="21"/>
                    </a:cubicBezTo>
                    <a:cubicBezTo>
                      <a:pt x="25" y="15"/>
                      <a:pt x="25" y="15"/>
                      <a:pt x="25" y="15"/>
                    </a:cubicBezTo>
                    <a:cubicBezTo>
                      <a:pt x="25" y="15"/>
                      <a:pt x="30" y="4"/>
                      <a:pt x="30" y="2"/>
                    </a:cubicBezTo>
                    <a:cubicBezTo>
                      <a:pt x="30" y="1"/>
                      <a:pt x="35" y="0"/>
                      <a:pt x="35" y="0"/>
                    </a:cubicBezTo>
                    <a:cubicBezTo>
                      <a:pt x="37" y="4"/>
                      <a:pt x="40" y="6"/>
                      <a:pt x="42" y="6"/>
                    </a:cubicBezTo>
                    <a:cubicBezTo>
                      <a:pt x="44" y="7"/>
                      <a:pt x="49" y="6"/>
                      <a:pt x="51" y="9"/>
                    </a:cubicBezTo>
                    <a:cubicBezTo>
                      <a:pt x="52" y="12"/>
                      <a:pt x="57" y="17"/>
                      <a:pt x="58" y="17"/>
                    </a:cubicBezTo>
                    <a:cubicBezTo>
                      <a:pt x="60" y="18"/>
                      <a:pt x="60" y="20"/>
                      <a:pt x="58" y="22"/>
                    </a:cubicBezTo>
                    <a:cubicBezTo>
                      <a:pt x="57" y="24"/>
                      <a:pt x="52" y="34"/>
                      <a:pt x="50" y="35"/>
                    </a:cubicBezTo>
                    <a:cubicBezTo>
                      <a:pt x="49" y="35"/>
                      <a:pt x="46" y="34"/>
                      <a:pt x="46" y="36"/>
                    </a:cubicBezTo>
                    <a:cubicBezTo>
                      <a:pt x="45" y="39"/>
                      <a:pt x="46" y="44"/>
                      <a:pt x="45" y="45"/>
                    </a:cubicBezTo>
                    <a:cubicBezTo>
                      <a:pt x="44" y="46"/>
                      <a:pt x="39" y="46"/>
                      <a:pt x="37" y="48"/>
                    </a:cubicBezTo>
                    <a:cubicBezTo>
                      <a:pt x="35" y="51"/>
                      <a:pt x="36" y="53"/>
                      <a:pt x="34" y="54"/>
                    </a:cubicBezTo>
                    <a:cubicBezTo>
                      <a:pt x="32" y="55"/>
                      <a:pt x="27" y="54"/>
                      <a:pt x="25" y="55"/>
                    </a:cubicBezTo>
                    <a:cubicBezTo>
                      <a:pt x="24" y="57"/>
                      <a:pt x="26" y="61"/>
                      <a:pt x="23" y="61"/>
                    </a:cubicBezTo>
                    <a:cubicBezTo>
                      <a:pt x="21" y="61"/>
                      <a:pt x="14" y="62"/>
                      <a:pt x="9" y="64"/>
                    </a:cubicBezTo>
                    <a:cubicBezTo>
                      <a:pt x="0" y="44"/>
                      <a:pt x="0" y="44"/>
                      <a:pt x="0" y="44"/>
                    </a:cubicBezTo>
                    <a:close/>
                  </a:path>
                </a:pathLst>
              </a:custGeom>
              <a:solidFill>
                <a:srgbClr val="CC0000"/>
              </a:solidFill>
              <a:ln w="9525">
                <a:solidFill>
                  <a:schemeClr val="bg2"/>
                </a:solidFill>
                <a:miter lim="800000"/>
                <a:headEnd/>
                <a:tailEnd/>
              </a:ln>
            </p:spPr>
            <p:txBody>
              <a:bodyPr/>
              <a:lstStyle/>
              <a:p>
                <a:endParaRPr lang="en-US"/>
              </a:p>
            </p:txBody>
          </p:sp>
          <p:sp>
            <p:nvSpPr>
              <p:cNvPr id="43066" name="Freeform 98"/>
              <p:cNvSpPr>
                <a:spLocks/>
              </p:cNvSpPr>
              <p:nvPr/>
            </p:nvSpPr>
            <p:spPr bwMode="auto">
              <a:xfrm>
                <a:off x="6242062" y="3176797"/>
                <a:ext cx="34429" cy="41576"/>
              </a:xfrm>
              <a:custGeom>
                <a:avLst/>
                <a:gdLst>
                  <a:gd name="T0" fmla="*/ 9 w 17"/>
                  <a:gd name="T1" fmla="*/ 11 h 14"/>
                  <a:gd name="T2" fmla="*/ 2 w 17"/>
                  <a:gd name="T3" fmla="*/ 8 h 14"/>
                  <a:gd name="T4" fmla="*/ 9 w 17"/>
                  <a:gd name="T5" fmla="*/ 1 h 14"/>
                  <a:gd name="T6" fmla="*/ 16 w 17"/>
                  <a:gd name="T7" fmla="*/ 2 h 14"/>
                  <a:gd name="T8" fmla="*/ 14 w 17"/>
                  <a:gd name="T9" fmla="*/ 6 h 14"/>
                  <a:gd name="T10" fmla="*/ 17 w 17"/>
                  <a:gd name="T11" fmla="*/ 13 h 14"/>
                  <a:gd name="T12" fmla="*/ 11 w 17"/>
                  <a:gd name="T13" fmla="*/ 14 h 14"/>
                  <a:gd name="T14" fmla="*/ 9 w 17"/>
                  <a:gd name="T15" fmla="*/ 11 h 1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4"/>
                  <a:gd name="T26" fmla="*/ 17 w 1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4">
                    <a:moveTo>
                      <a:pt x="9" y="11"/>
                    </a:moveTo>
                    <a:cubicBezTo>
                      <a:pt x="9" y="11"/>
                      <a:pt x="0" y="9"/>
                      <a:pt x="2" y="8"/>
                    </a:cubicBezTo>
                    <a:cubicBezTo>
                      <a:pt x="4" y="7"/>
                      <a:pt x="6" y="1"/>
                      <a:pt x="9" y="1"/>
                    </a:cubicBezTo>
                    <a:cubicBezTo>
                      <a:pt x="12" y="0"/>
                      <a:pt x="16" y="2"/>
                      <a:pt x="16" y="2"/>
                    </a:cubicBezTo>
                    <a:cubicBezTo>
                      <a:pt x="14" y="3"/>
                      <a:pt x="13" y="3"/>
                      <a:pt x="14" y="6"/>
                    </a:cubicBezTo>
                    <a:cubicBezTo>
                      <a:pt x="15" y="9"/>
                      <a:pt x="16" y="11"/>
                      <a:pt x="17" y="13"/>
                    </a:cubicBezTo>
                    <a:cubicBezTo>
                      <a:pt x="11" y="14"/>
                      <a:pt x="11" y="14"/>
                      <a:pt x="11" y="14"/>
                    </a:cubicBezTo>
                    <a:lnTo>
                      <a:pt x="9" y="11"/>
                    </a:lnTo>
                    <a:close/>
                  </a:path>
                </a:pathLst>
              </a:custGeom>
              <a:solidFill>
                <a:schemeClr val="accent1"/>
              </a:solidFill>
              <a:ln w="9525">
                <a:solidFill>
                  <a:schemeClr val="bg2"/>
                </a:solidFill>
                <a:miter lim="800000"/>
                <a:headEnd/>
                <a:tailEnd/>
              </a:ln>
            </p:spPr>
            <p:txBody>
              <a:bodyPr/>
              <a:lstStyle/>
              <a:p>
                <a:endParaRPr lang="en-US"/>
              </a:p>
            </p:txBody>
          </p:sp>
          <p:sp>
            <p:nvSpPr>
              <p:cNvPr id="43067" name="Freeform 99"/>
              <p:cNvSpPr>
                <a:spLocks/>
              </p:cNvSpPr>
              <p:nvPr/>
            </p:nvSpPr>
            <p:spPr bwMode="auto">
              <a:xfrm>
                <a:off x="6247801" y="2470001"/>
                <a:ext cx="604412" cy="421702"/>
              </a:xfrm>
              <a:custGeom>
                <a:avLst/>
                <a:gdLst>
                  <a:gd name="T0" fmla="*/ 3 w 312"/>
                  <a:gd name="T1" fmla="*/ 57 h 140"/>
                  <a:gd name="T2" fmla="*/ 15 w 312"/>
                  <a:gd name="T3" fmla="*/ 58 h 140"/>
                  <a:gd name="T4" fmla="*/ 19 w 312"/>
                  <a:gd name="T5" fmla="*/ 48 h 140"/>
                  <a:gd name="T6" fmla="*/ 53 w 312"/>
                  <a:gd name="T7" fmla="*/ 40 h 140"/>
                  <a:gd name="T8" fmla="*/ 72 w 312"/>
                  <a:gd name="T9" fmla="*/ 50 h 140"/>
                  <a:gd name="T10" fmla="*/ 90 w 312"/>
                  <a:gd name="T11" fmla="*/ 44 h 140"/>
                  <a:gd name="T12" fmla="*/ 105 w 312"/>
                  <a:gd name="T13" fmla="*/ 48 h 140"/>
                  <a:gd name="T14" fmla="*/ 116 w 312"/>
                  <a:gd name="T15" fmla="*/ 41 h 140"/>
                  <a:gd name="T16" fmla="*/ 112 w 312"/>
                  <a:gd name="T17" fmla="*/ 31 h 140"/>
                  <a:gd name="T18" fmla="*/ 114 w 312"/>
                  <a:gd name="T19" fmla="*/ 15 h 140"/>
                  <a:gd name="T20" fmla="*/ 151 w 312"/>
                  <a:gd name="T21" fmla="*/ 8 h 140"/>
                  <a:gd name="T22" fmla="*/ 174 w 312"/>
                  <a:gd name="T23" fmla="*/ 0 h 140"/>
                  <a:gd name="T24" fmla="*/ 189 w 312"/>
                  <a:gd name="T25" fmla="*/ 12 h 140"/>
                  <a:gd name="T26" fmla="*/ 207 w 312"/>
                  <a:gd name="T27" fmla="*/ 20 h 140"/>
                  <a:gd name="T28" fmla="*/ 231 w 312"/>
                  <a:gd name="T29" fmla="*/ 11 h 140"/>
                  <a:gd name="T30" fmla="*/ 256 w 312"/>
                  <a:gd name="T31" fmla="*/ 46 h 140"/>
                  <a:gd name="T32" fmla="*/ 271 w 312"/>
                  <a:gd name="T33" fmla="*/ 46 h 140"/>
                  <a:gd name="T34" fmla="*/ 294 w 312"/>
                  <a:gd name="T35" fmla="*/ 57 h 140"/>
                  <a:gd name="T36" fmla="*/ 308 w 312"/>
                  <a:gd name="T37" fmla="*/ 59 h 140"/>
                  <a:gd name="T38" fmla="*/ 306 w 312"/>
                  <a:gd name="T39" fmla="*/ 69 h 140"/>
                  <a:gd name="T40" fmla="*/ 298 w 312"/>
                  <a:gd name="T41" fmla="*/ 84 h 140"/>
                  <a:gd name="T42" fmla="*/ 273 w 312"/>
                  <a:gd name="T43" fmla="*/ 99 h 140"/>
                  <a:gd name="T44" fmla="*/ 261 w 312"/>
                  <a:gd name="T45" fmla="*/ 119 h 140"/>
                  <a:gd name="T46" fmla="*/ 252 w 312"/>
                  <a:gd name="T47" fmla="*/ 126 h 140"/>
                  <a:gd name="T48" fmla="*/ 222 w 312"/>
                  <a:gd name="T49" fmla="*/ 123 h 140"/>
                  <a:gd name="T50" fmla="*/ 206 w 312"/>
                  <a:gd name="T51" fmla="*/ 127 h 140"/>
                  <a:gd name="T52" fmla="*/ 185 w 312"/>
                  <a:gd name="T53" fmla="*/ 128 h 140"/>
                  <a:gd name="T54" fmla="*/ 169 w 312"/>
                  <a:gd name="T55" fmla="*/ 140 h 140"/>
                  <a:gd name="T56" fmla="*/ 155 w 312"/>
                  <a:gd name="T57" fmla="*/ 133 h 140"/>
                  <a:gd name="T58" fmla="*/ 143 w 312"/>
                  <a:gd name="T59" fmla="*/ 115 h 140"/>
                  <a:gd name="T60" fmla="*/ 114 w 312"/>
                  <a:gd name="T61" fmla="*/ 112 h 140"/>
                  <a:gd name="T62" fmla="*/ 110 w 312"/>
                  <a:gd name="T63" fmla="*/ 103 h 140"/>
                  <a:gd name="T64" fmla="*/ 113 w 312"/>
                  <a:gd name="T65" fmla="*/ 92 h 140"/>
                  <a:gd name="T66" fmla="*/ 103 w 312"/>
                  <a:gd name="T67" fmla="*/ 91 h 140"/>
                  <a:gd name="T68" fmla="*/ 93 w 312"/>
                  <a:gd name="T69" fmla="*/ 98 h 140"/>
                  <a:gd name="T70" fmla="*/ 73 w 312"/>
                  <a:gd name="T71" fmla="*/ 138 h 140"/>
                  <a:gd name="T72" fmla="*/ 62 w 312"/>
                  <a:gd name="T73" fmla="*/ 130 h 140"/>
                  <a:gd name="T74" fmla="*/ 46 w 312"/>
                  <a:gd name="T75" fmla="*/ 133 h 140"/>
                  <a:gd name="T76" fmla="*/ 47 w 312"/>
                  <a:gd name="T77" fmla="*/ 125 h 140"/>
                  <a:gd name="T78" fmla="*/ 37 w 312"/>
                  <a:gd name="T79" fmla="*/ 122 h 140"/>
                  <a:gd name="T80" fmla="*/ 31 w 312"/>
                  <a:gd name="T81" fmla="*/ 113 h 140"/>
                  <a:gd name="T82" fmla="*/ 37 w 312"/>
                  <a:gd name="T83" fmla="*/ 108 h 140"/>
                  <a:gd name="T84" fmla="*/ 37 w 312"/>
                  <a:gd name="T85" fmla="*/ 100 h 140"/>
                  <a:gd name="T86" fmla="*/ 50 w 312"/>
                  <a:gd name="T87" fmla="*/ 94 h 140"/>
                  <a:gd name="T88" fmla="*/ 37 w 312"/>
                  <a:gd name="T89" fmla="*/ 85 h 140"/>
                  <a:gd name="T90" fmla="*/ 22 w 312"/>
                  <a:gd name="T91" fmla="*/ 93 h 140"/>
                  <a:gd name="T92" fmla="*/ 17 w 312"/>
                  <a:gd name="T93" fmla="*/ 81 h 140"/>
                  <a:gd name="T94" fmla="*/ 0 w 312"/>
                  <a:gd name="T95" fmla="*/ 71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2"/>
                  <a:gd name="T145" fmla="*/ 0 h 140"/>
                  <a:gd name="T146" fmla="*/ 312 w 312"/>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2" h="140">
                    <a:moveTo>
                      <a:pt x="0" y="71"/>
                    </a:moveTo>
                    <a:cubicBezTo>
                      <a:pt x="0" y="71"/>
                      <a:pt x="3" y="58"/>
                      <a:pt x="3" y="57"/>
                    </a:cubicBezTo>
                    <a:cubicBezTo>
                      <a:pt x="3" y="55"/>
                      <a:pt x="7" y="52"/>
                      <a:pt x="8" y="51"/>
                    </a:cubicBezTo>
                    <a:cubicBezTo>
                      <a:pt x="9" y="50"/>
                      <a:pt x="14" y="58"/>
                      <a:pt x="15" y="58"/>
                    </a:cubicBezTo>
                    <a:cubicBezTo>
                      <a:pt x="16" y="58"/>
                      <a:pt x="19" y="55"/>
                      <a:pt x="20" y="54"/>
                    </a:cubicBezTo>
                    <a:cubicBezTo>
                      <a:pt x="21" y="54"/>
                      <a:pt x="18" y="48"/>
                      <a:pt x="19" y="48"/>
                    </a:cubicBezTo>
                    <a:cubicBezTo>
                      <a:pt x="21" y="47"/>
                      <a:pt x="33" y="38"/>
                      <a:pt x="34" y="38"/>
                    </a:cubicBezTo>
                    <a:cubicBezTo>
                      <a:pt x="36" y="38"/>
                      <a:pt x="52" y="39"/>
                      <a:pt x="53" y="40"/>
                    </a:cubicBezTo>
                    <a:cubicBezTo>
                      <a:pt x="54" y="40"/>
                      <a:pt x="61" y="48"/>
                      <a:pt x="63" y="48"/>
                    </a:cubicBezTo>
                    <a:cubicBezTo>
                      <a:pt x="64" y="48"/>
                      <a:pt x="71" y="51"/>
                      <a:pt x="72" y="50"/>
                    </a:cubicBezTo>
                    <a:cubicBezTo>
                      <a:pt x="73" y="49"/>
                      <a:pt x="76" y="45"/>
                      <a:pt x="79" y="45"/>
                    </a:cubicBezTo>
                    <a:cubicBezTo>
                      <a:pt x="82" y="44"/>
                      <a:pt x="88" y="44"/>
                      <a:pt x="90" y="44"/>
                    </a:cubicBezTo>
                    <a:cubicBezTo>
                      <a:pt x="91" y="44"/>
                      <a:pt x="98" y="49"/>
                      <a:pt x="100" y="49"/>
                    </a:cubicBezTo>
                    <a:cubicBezTo>
                      <a:pt x="102" y="49"/>
                      <a:pt x="104" y="48"/>
                      <a:pt x="105" y="48"/>
                    </a:cubicBezTo>
                    <a:cubicBezTo>
                      <a:pt x="107" y="48"/>
                      <a:pt x="113" y="48"/>
                      <a:pt x="114" y="47"/>
                    </a:cubicBezTo>
                    <a:cubicBezTo>
                      <a:pt x="116" y="46"/>
                      <a:pt x="116" y="42"/>
                      <a:pt x="116" y="41"/>
                    </a:cubicBezTo>
                    <a:cubicBezTo>
                      <a:pt x="116" y="40"/>
                      <a:pt x="104" y="37"/>
                      <a:pt x="105" y="35"/>
                    </a:cubicBezTo>
                    <a:cubicBezTo>
                      <a:pt x="106" y="34"/>
                      <a:pt x="111" y="33"/>
                      <a:pt x="112" y="31"/>
                    </a:cubicBezTo>
                    <a:cubicBezTo>
                      <a:pt x="112" y="29"/>
                      <a:pt x="110" y="26"/>
                      <a:pt x="110" y="25"/>
                    </a:cubicBezTo>
                    <a:cubicBezTo>
                      <a:pt x="111" y="25"/>
                      <a:pt x="113" y="15"/>
                      <a:pt x="114" y="15"/>
                    </a:cubicBezTo>
                    <a:cubicBezTo>
                      <a:pt x="115" y="14"/>
                      <a:pt x="119" y="15"/>
                      <a:pt x="122" y="14"/>
                    </a:cubicBezTo>
                    <a:cubicBezTo>
                      <a:pt x="125" y="14"/>
                      <a:pt x="148" y="8"/>
                      <a:pt x="151" y="8"/>
                    </a:cubicBezTo>
                    <a:cubicBezTo>
                      <a:pt x="154" y="7"/>
                      <a:pt x="165" y="4"/>
                      <a:pt x="167" y="3"/>
                    </a:cubicBezTo>
                    <a:cubicBezTo>
                      <a:pt x="168" y="2"/>
                      <a:pt x="172" y="0"/>
                      <a:pt x="174" y="0"/>
                    </a:cubicBezTo>
                    <a:cubicBezTo>
                      <a:pt x="175" y="0"/>
                      <a:pt x="185" y="0"/>
                      <a:pt x="186" y="1"/>
                    </a:cubicBezTo>
                    <a:cubicBezTo>
                      <a:pt x="187" y="2"/>
                      <a:pt x="188" y="11"/>
                      <a:pt x="189" y="12"/>
                    </a:cubicBezTo>
                    <a:cubicBezTo>
                      <a:pt x="190" y="13"/>
                      <a:pt x="205" y="13"/>
                      <a:pt x="206" y="14"/>
                    </a:cubicBezTo>
                    <a:cubicBezTo>
                      <a:pt x="206" y="15"/>
                      <a:pt x="205" y="20"/>
                      <a:pt x="207" y="20"/>
                    </a:cubicBezTo>
                    <a:cubicBezTo>
                      <a:pt x="209" y="20"/>
                      <a:pt x="214" y="18"/>
                      <a:pt x="217" y="17"/>
                    </a:cubicBezTo>
                    <a:cubicBezTo>
                      <a:pt x="220" y="16"/>
                      <a:pt x="229" y="11"/>
                      <a:pt x="231" y="11"/>
                    </a:cubicBezTo>
                    <a:cubicBezTo>
                      <a:pt x="232" y="11"/>
                      <a:pt x="234" y="15"/>
                      <a:pt x="235" y="18"/>
                    </a:cubicBezTo>
                    <a:cubicBezTo>
                      <a:pt x="237" y="20"/>
                      <a:pt x="256" y="46"/>
                      <a:pt x="256" y="46"/>
                    </a:cubicBezTo>
                    <a:cubicBezTo>
                      <a:pt x="256" y="46"/>
                      <a:pt x="263" y="43"/>
                      <a:pt x="264" y="43"/>
                    </a:cubicBezTo>
                    <a:cubicBezTo>
                      <a:pt x="266" y="43"/>
                      <a:pt x="267" y="44"/>
                      <a:pt x="271" y="46"/>
                    </a:cubicBezTo>
                    <a:cubicBezTo>
                      <a:pt x="275" y="48"/>
                      <a:pt x="281" y="45"/>
                      <a:pt x="284" y="46"/>
                    </a:cubicBezTo>
                    <a:cubicBezTo>
                      <a:pt x="287" y="47"/>
                      <a:pt x="292" y="54"/>
                      <a:pt x="294" y="57"/>
                    </a:cubicBezTo>
                    <a:cubicBezTo>
                      <a:pt x="297" y="59"/>
                      <a:pt x="299" y="60"/>
                      <a:pt x="302" y="59"/>
                    </a:cubicBezTo>
                    <a:cubicBezTo>
                      <a:pt x="305" y="59"/>
                      <a:pt x="306" y="57"/>
                      <a:pt x="308" y="59"/>
                    </a:cubicBezTo>
                    <a:cubicBezTo>
                      <a:pt x="309" y="60"/>
                      <a:pt x="311" y="61"/>
                      <a:pt x="312" y="62"/>
                    </a:cubicBezTo>
                    <a:cubicBezTo>
                      <a:pt x="306" y="69"/>
                      <a:pt x="306" y="69"/>
                      <a:pt x="306" y="69"/>
                    </a:cubicBezTo>
                    <a:cubicBezTo>
                      <a:pt x="305" y="70"/>
                      <a:pt x="303" y="70"/>
                      <a:pt x="301" y="71"/>
                    </a:cubicBezTo>
                    <a:cubicBezTo>
                      <a:pt x="299" y="72"/>
                      <a:pt x="301" y="82"/>
                      <a:pt x="298" y="84"/>
                    </a:cubicBezTo>
                    <a:cubicBezTo>
                      <a:pt x="295" y="85"/>
                      <a:pt x="281" y="82"/>
                      <a:pt x="281" y="82"/>
                    </a:cubicBezTo>
                    <a:cubicBezTo>
                      <a:pt x="281" y="82"/>
                      <a:pt x="275" y="99"/>
                      <a:pt x="273" y="99"/>
                    </a:cubicBezTo>
                    <a:cubicBezTo>
                      <a:pt x="272" y="99"/>
                      <a:pt x="258" y="103"/>
                      <a:pt x="258" y="103"/>
                    </a:cubicBezTo>
                    <a:cubicBezTo>
                      <a:pt x="258" y="103"/>
                      <a:pt x="261" y="118"/>
                      <a:pt x="261" y="119"/>
                    </a:cubicBezTo>
                    <a:cubicBezTo>
                      <a:pt x="261" y="120"/>
                      <a:pt x="260" y="125"/>
                      <a:pt x="259" y="129"/>
                    </a:cubicBezTo>
                    <a:cubicBezTo>
                      <a:pt x="252" y="126"/>
                      <a:pt x="252" y="126"/>
                      <a:pt x="252" y="126"/>
                    </a:cubicBezTo>
                    <a:cubicBezTo>
                      <a:pt x="251" y="125"/>
                      <a:pt x="243" y="123"/>
                      <a:pt x="240" y="123"/>
                    </a:cubicBezTo>
                    <a:cubicBezTo>
                      <a:pt x="236" y="123"/>
                      <a:pt x="223" y="123"/>
                      <a:pt x="222" y="123"/>
                    </a:cubicBezTo>
                    <a:cubicBezTo>
                      <a:pt x="220" y="123"/>
                      <a:pt x="213" y="120"/>
                      <a:pt x="210" y="120"/>
                    </a:cubicBezTo>
                    <a:cubicBezTo>
                      <a:pt x="207" y="120"/>
                      <a:pt x="207" y="127"/>
                      <a:pt x="206" y="127"/>
                    </a:cubicBezTo>
                    <a:cubicBezTo>
                      <a:pt x="205" y="127"/>
                      <a:pt x="191" y="123"/>
                      <a:pt x="190" y="123"/>
                    </a:cubicBezTo>
                    <a:cubicBezTo>
                      <a:pt x="189" y="123"/>
                      <a:pt x="187" y="126"/>
                      <a:pt x="185" y="128"/>
                    </a:cubicBezTo>
                    <a:cubicBezTo>
                      <a:pt x="184" y="129"/>
                      <a:pt x="184" y="129"/>
                      <a:pt x="183" y="130"/>
                    </a:cubicBezTo>
                    <a:cubicBezTo>
                      <a:pt x="181" y="131"/>
                      <a:pt x="170" y="140"/>
                      <a:pt x="169" y="140"/>
                    </a:cubicBezTo>
                    <a:cubicBezTo>
                      <a:pt x="168" y="140"/>
                      <a:pt x="156" y="139"/>
                      <a:pt x="155" y="139"/>
                    </a:cubicBezTo>
                    <a:cubicBezTo>
                      <a:pt x="154" y="139"/>
                      <a:pt x="155" y="133"/>
                      <a:pt x="155" y="133"/>
                    </a:cubicBezTo>
                    <a:cubicBezTo>
                      <a:pt x="154" y="133"/>
                      <a:pt x="149" y="132"/>
                      <a:pt x="150" y="131"/>
                    </a:cubicBezTo>
                    <a:cubicBezTo>
                      <a:pt x="150" y="130"/>
                      <a:pt x="144" y="116"/>
                      <a:pt x="143" y="115"/>
                    </a:cubicBezTo>
                    <a:cubicBezTo>
                      <a:pt x="142" y="115"/>
                      <a:pt x="120" y="118"/>
                      <a:pt x="119" y="118"/>
                    </a:cubicBezTo>
                    <a:cubicBezTo>
                      <a:pt x="118" y="118"/>
                      <a:pt x="114" y="112"/>
                      <a:pt x="114" y="112"/>
                    </a:cubicBezTo>
                    <a:cubicBezTo>
                      <a:pt x="109" y="109"/>
                      <a:pt x="109" y="109"/>
                      <a:pt x="109" y="109"/>
                    </a:cubicBezTo>
                    <a:cubicBezTo>
                      <a:pt x="112" y="106"/>
                      <a:pt x="110" y="106"/>
                      <a:pt x="110" y="103"/>
                    </a:cubicBezTo>
                    <a:cubicBezTo>
                      <a:pt x="110" y="100"/>
                      <a:pt x="108" y="98"/>
                      <a:pt x="108" y="96"/>
                    </a:cubicBezTo>
                    <a:cubicBezTo>
                      <a:pt x="108" y="93"/>
                      <a:pt x="111" y="94"/>
                      <a:pt x="113" y="92"/>
                    </a:cubicBezTo>
                    <a:cubicBezTo>
                      <a:pt x="115" y="90"/>
                      <a:pt x="110" y="89"/>
                      <a:pt x="108" y="88"/>
                    </a:cubicBezTo>
                    <a:cubicBezTo>
                      <a:pt x="107" y="88"/>
                      <a:pt x="104" y="89"/>
                      <a:pt x="103" y="91"/>
                    </a:cubicBezTo>
                    <a:cubicBezTo>
                      <a:pt x="102" y="92"/>
                      <a:pt x="99" y="94"/>
                      <a:pt x="97" y="94"/>
                    </a:cubicBezTo>
                    <a:cubicBezTo>
                      <a:pt x="95" y="94"/>
                      <a:pt x="94" y="96"/>
                      <a:pt x="93" y="98"/>
                    </a:cubicBezTo>
                    <a:cubicBezTo>
                      <a:pt x="73" y="103"/>
                      <a:pt x="73" y="103"/>
                      <a:pt x="73" y="103"/>
                    </a:cubicBezTo>
                    <a:cubicBezTo>
                      <a:pt x="73" y="138"/>
                      <a:pt x="73" y="138"/>
                      <a:pt x="73" y="138"/>
                    </a:cubicBezTo>
                    <a:cubicBezTo>
                      <a:pt x="71" y="138"/>
                      <a:pt x="70" y="138"/>
                      <a:pt x="69" y="138"/>
                    </a:cubicBezTo>
                    <a:cubicBezTo>
                      <a:pt x="68" y="137"/>
                      <a:pt x="64" y="132"/>
                      <a:pt x="62" y="130"/>
                    </a:cubicBezTo>
                    <a:cubicBezTo>
                      <a:pt x="59" y="128"/>
                      <a:pt x="54" y="129"/>
                      <a:pt x="52" y="130"/>
                    </a:cubicBezTo>
                    <a:cubicBezTo>
                      <a:pt x="46" y="133"/>
                      <a:pt x="46" y="133"/>
                      <a:pt x="46" y="133"/>
                    </a:cubicBezTo>
                    <a:cubicBezTo>
                      <a:pt x="46" y="133"/>
                      <a:pt x="46" y="132"/>
                      <a:pt x="45" y="132"/>
                    </a:cubicBezTo>
                    <a:cubicBezTo>
                      <a:pt x="45" y="130"/>
                      <a:pt x="47" y="126"/>
                      <a:pt x="47" y="125"/>
                    </a:cubicBezTo>
                    <a:cubicBezTo>
                      <a:pt x="47" y="125"/>
                      <a:pt x="44" y="121"/>
                      <a:pt x="41" y="121"/>
                    </a:cubicBezTo>
                    <a:cubicBezTo>
                      <a:pt x="39" y="121"/>
                      <a:pt x="38" y="123"/>
                      <a:pt x="37" y="122"/>
                    </a:cubicBezTo>
                    <a:cubicBezTo>
                      <a:pt x="36" y="120"/>
                      <a:pt x="39" y="119"/>
                      <a:pt x="37" y="117"/>
                    </a:cubicBezTo>
                    <a:cubicBezTo>
                      <a:pt x="35" y="115"/>
                      <a:pt x="33" y="114"/>
                      <a:pt x="31" y="113"/>
                    </a:cubicBezTo>
                    <a:cubicBezTo>
                      <a:pt x="29" y="111"/>
                      <a:pt x="30" y="111"/>
                      <a:pt x="29" y="109"/>
                    </a:cubicBezTo>
                    <a:cubicBezTo>
                      <a:pt x="29" y="107"/>
                      <a:pt x="36" y="109"/>
                      <a:pt x="37" y="108"/>
                    </a:cubicBezTo>
                    <a:cubicBezTo>
                      <a:pt x="38" y="108"/>
                      <a:pt x="35" y="105"/>
                      <a:pt x="34" y="104"/>
                    </a:cubicBezTo>
                    <a:cubicBezTo>
                      <a:pt x="33" y="102"/>
                      <a:pt x="36" y="101"/>
                      <a:pt x="37" y="100"/>
                    </a:cubicBezTo>
                    <a:cubicBezTo>
                      <a:pt x="39" y="99"/>
                      <a:pt x="47" y="99"/>
                      <a:pt x="48" y="99"/>
                    </a:cubicBezTo>
                    <a:cubicBezTo>
                      <a:pt x="49" y="99"/>
                      <a:pt x="49" y="95"/>
                      <a:pt x="50" y="94"/>
                    </a:cubicBezTo>
                    <a:cubicBezTo>
                      <a:pt x="50" y="92"/>
                      <a:pt x="50" y="88"/>
                      <a:pt x="48" y="87"/>
                    </a:cubicBezTo>
                    <a:cubicBezTo>
                      <a:pt x="47" y="85"/>
                      <a:pt x="39" y="85"/>
                      <a:pt x="37" y="85"/>
                    </a:cubicBezTo>
                    <a:cubicBezTo>
                      <a:pt x="35" y="85"/>
                      <a:pt x="28" y="88"/>
                      <a:pt x="27" y="90"/>
                    </a:cubicBezTo>
                    <a:cubicBezTo>
                      <a:pt x="26" y="91"/>
                      <a:pt x="24" y="92"/>
                      <a:pt x="22" y="93"/>
                    </a:cubicBezTo>
                    <a:cubicBezTo>
                      <a:pt x="17" y="87"/>
                      <a:pt x="17" y="87"/>
                      <a:pt x="17" y="87"/>
                    </a:cubicBezTo>
                    <a:cubicBezTo>
                      <a:pt x="18" y="86"/>
                      <a:pt x="18" y="83"/>
                      <a:pt x="17" y="81"/>
                    </a:cubicBezTo>
                    <a:cubicBezTo>
                      <a:pt x="15" y="79"/>
                      <a:pt x="9" y="78"/>
                      <a:pt x="7" y="77"/>
                    </a:cubicBezTo>
                    <a:cubicBezTo>
                      <a:pt x="5" y="76"/>
                      <a:pt x="0" y="71"/>
                      <a:pt x="0" y="71"/>
                    </a:cubicBezTo>
                    <a:close/>
                  </a:path>
                </a:pathLst>
              </a:custGeom>
              <a:solidFill>
                <a:schemeClr val="accent1"/>
              </a:solidFill>
              <a:ln w="9525">
                <a:solidFill>
                  <a:schemeClr val="bg2"/>
                </a:solidFill>
                <a:miter lim="800000"/>
                <a:headEnd/>
                <a:tailEnd/>
              </a:ln>
            </p:spPr>
            <p:txBody>
              <a:bodyPr/>
              <a:lstStyle/>
              <a:p>
                <a:endParaRPr lang="en-US"/>
              </a:p>
            </p:txBody>
          </p:sp>
          <p:sp>
            <p:nvSpPr>
              <p:cNvPr id="43068" name="Freeform 100"/>
              <p:cNvSpPr>
                <a:spLocks/>
              </p:cNvSpPr>
              <p:nvPr/>
            </p:nvSpPr>
            <p:spPr bwMode="auto">
              <a:xfrm>
                <a:off x="6196157" y="4171657"/>
                <a:ext cx="112849" cy="320731"/>
              </a:xfrm>
              <a:custGeom>
                <a:avLst/>
                <a:gdLst>
                  <a:gd name="T0" fmla="*/ 6 w 58"/>
                  <a:gd name="T1" fmla="*/ 91 h 107"/>
                  <a:gd name="T2" fmla="*/ 3 w 58"/>
                  <a:gd name="T3" fmla="*/ 76 h 107"/>
                  <a:gd name="T4" fmla="*/ 13 w 58"/>
                  <a:gd name="T5" fmla="*/ 61 h 107"/>
                  <a:gd name="T6" fmla="*/ 8 w 58"/>
                  <a:gd name="T7" fmla="*/ 42 h 107"/>
                  <a:gd name="T8" fmla="*/ 14 w 58"/>
                  <a:gd name="T9" fmla="*/ 32 h 107"/>
                  <a:gd name="T10" fmla="*/ 31 w 58"/>
                  <a:gd name="T11" fmla="*/ 25 h 107"/>
                  <a:gd name="T12" fmla="*/ 39 w 58"/>
                  <a:gd name="T13" fmla="*/ 10 h 107"/>
                  <a:gd name="T14" fmla="*/ 45 w 58"/>
                  <a:gd name="T15" fmla="*/ 6 h 107"/>
                  <a:gd name="T16" fmla="*/ 49 w 58"/>
                  <a:gd name="T17" fmla="*/ 0 h 107"/>
                  <a:gd name="T18" fmla="*/ 55 w 58"/>
                  <a:gd name="T19" fmla="*/ 9 h 107"/>
                  <a:gd name="T20" fmla="*/ 56 w 58"/>
                  <a:gd name="T21" fmla="*/ 26 h 107"/>
                  <a:gd name="T22" fmla="*/ 50 w 58"/>
                  <a:gd name="T23" fmla="*/ 32 h 107"/>
                  <a:gd name="T24" fmla="*/ 49 w 58"/>
                  <a:gd name="T25" fmla="*/ 45 h 107"/>
                  <a:gd name="T26" fmla="*/ 33 w 58"/>
                  <a:gd name="T27" fmla="*/ 100 h 107"/>
                  <a:gd name="T28" fmla="*/ 22 w 58"/>
                  <a:gd name="T29" fmla="*/ 107 h 107"/>
                  <a:gd name="T30" fmla="*/ 11 w 58"/>
                  <a:gd name="T31" fmla="*/ 103 h 107"/>
                  <a:gd name="T32" fmla="*/ 6 w 58"/>
                  <a:gd name="T33" fmla="*/ 91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07"/>
                  <a:gd name="T53" fmla="*/ 58 w 58"/>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07">
                    <a:moveTo>
                      <a:pt x="6" y="91"/>
                    </a:moveTo>
                    <a:cubicBezTo>
                      <a:pt x="6" y="85"/>
                      <a:pt x="0" y="81"/>
                      <a:pt x="3" y="76"/>
                    </a:cubicBezTo>
                    <a:cubicBezTo>
                      <a:pt x="7" y="72"/>
                      <a:pt x="13" y="67"/>
                      <a:pt x="13" y="61"/>
                    </a:cubicBezTo>
                    <a:cubicBezTo>
                      <a:pt x="13" y="54"/>
                      <a:pt x="6" y="47"/>
                      <a:pt x="8" y="42"/>
                    </a:cubicBezTo>
                    <a:cubicBezTo>
                      <a:pt x="10" y="37"/>
                      <a:pt x="11" y="33"/>
                      <a:pt x="14" y="32"/>
                    </a:cubicBezTo>
                    <a:cubicBezTo>
                      <a:pt x="16" y="31"/>
                      <a:pt x="25" y="32"/>
                      <a:pt x="31" y="25"/>
                    </a:cubicBezTo>
                    <a:cubicBezTo>
                      <a:pt x="36" y="18"/>
                      <a:pt x="39" y="12"/>
                      <a:pt x="39" y="10"/>
                    </a:cubicBezTo>
                    <a:cubicBezTo>
                      <a:pt x="40" y="8"/>
                      <a:pt x="45" y="9"/>
                      <a:pt x="45" y="6"/>
                    </a:cubicBezTo>
                    <a:cubicBezTo>
                      <a:pt x="46" y="4"/>
                      <a:pt x="49" y="0"/>
                      <a:pt x="49" y="0"/>
                    </a:cubicBezTo>
                    <a:cubicBezTo>
                      <a:pt x="52" y="1"/>
                      <a:pt x="55" y="5"/>
                      <a:pt x="55" y="9"/>
                    </a:cubicBezTo>
                    <a:cubicBezTo>
                      <a:pt x="55" y="13"/>
                      <a:pt x="58" y="21"/>
                      <a:pt x="56" y="26"/>
                    </a:cubicBezTo>
                    <a:cubicBezTo>
                      <a:pt x="54" y="30"/>
                      <a:pt x="50" y="28"/>
                      <a:pt x="50" y="32"/>
                    </a:cubicBezTo>
                    <a:cubicBezTo>
                      <a:pt x="50" y="36"/>
                      <a:pt x="53" y="39"/>
                      <a:pt x="49" y="45"/>
                    </a:cubicBezTo>
                    <a:cubicBezTo>
                      <a:pt x="46" y="51"/>
                      <a:pt x="35" y="97"/>
                      <a:pt x="33" y="100"/>
                    </a:cubicBezTo>
                    <a:cubicBezTo>
                      <a:pt x="31" y="103"/>
                      <a:pt x="26" y="107"/>
                      <a:pt x="22" y="107"/>
                    </a:cubicBezTo>
                    <a:cubicBezTo>
                      <a:pt x="18" y="107"/>
                      <a:pt x="11" y="103"/>
                      <a:pt x="11" y="103"/>
                    </a:cubicBezTo>
                    <a:cubicBezTo>
                      <a:pt x="8" y="100"/>
                      <a:pt x="5" y="97"/>
                      <a:pt x="6" y="91"/>
                    </a:cubicBezTo>
                    <a:close/>
                  </a:path>
                </a:pathLst>
              </a:custGeom>
              <a:solidFill>
                <a:schemeClr val="accent1"/>
              </a:solidFill>
              <a:ln w="9525">
                <a:solidFill>
                  <a:schemeClr val="bg2"/>
                </a:solidFill>
                <a:miter lim="800000"/>
                <a:headEnd/>
                <a:tailEnd/>
              </a:ln>
            </p:spPr>
            <p:txBody>
              <a:bodyPr/>
              <a:lstStyle/>
              <a:p>
                <a:endParaRPr lang="en-US"/>
              </a:p>
            </p:txBody>
          </p:sp>
          <p:sp>
            <p:nvSpPr>
              <p:cNvPr id="43069" name="Freeform 101"/>
              <p:cNvSpPr>
                <a:spLocks/>
              </p:cNvSpPr>
              <p:nvPr/>
            </p:nvSpPr>
            <p:spPr bwMode="auto">
              <a:xfrm>
                <a:off x="6228674" y="2870914"/>
                <a:ext cx="80333" cy="92062"/>
              </a:xfrm>
              <a:custGeom>
                <a:avLst/>
                <a:gdLst>
                  <a:gd name="T0" fmla="*/ 2 w 41"/>
                  <a:gd name="T1" fmla="*/ 4 h 31"/>
                  <a:gd name="T2" fmla="*/ 11 w 41"/>
                  <a:gd name="T3" fmla="*/ 7 h 31"/>
                  <a:gd name="T4" fmla="*/ 13 w 41"/>
                  <a:gd name="T5" fmla="*/ 2 h 31"/>
                  <a:gd name="T6" fmla="*/ 19 w 41"/>
                  <a:gd name="T7" fmla="*/ 6 h 31"/>
                  <a:gd name="T8" fmla="*/ 23 w 41"/>
                  <a:gd name="T9" fmla="*/ 4 h 31"/>
                  <a:gd name="T10" fmla="*/ 27 w 41"/>
                  <a:gd name="T11" fmla="*/ 0 h 31"/>
                  <a:gd name="T12" fmla="*/ 29 w 41"/>
                  <a:gd name="T13" fmla="*/ 1 h 31"/>
                  <a:gd name="T14" fmla="*/ 33 w 41"/>
                  <a:gd name="T15" fmla="*/ 9 h 31"/>
                  <a:gd name="T16" fmla="*/ 41 w 41"/>
                  <a:gd name="T17" fmla="*/ 13 h 31"/>
                  <a:gd name="T18" fmla="*/ 35 w 41"/>
                  <a:gd name="T19" fmla="*/ 16 h 31"/>
                  <a:gd name="T20" fmla="*/ 33 w 41"/>
                  <a:gd name="T21" fmla="*/ 22 h 31"/>
                  <a:gd name="T22" fmla="*/ 29 w 41"/>
                  <a:gd name="T23" fmla="*/ 26 h 31"/>
                  <a:gd name="T24" fmla="*/ 29 w 41"/>
                  <a:gd name="T25" fmla="*/ 31 h 31"/>
                  <a:gd name="T26" fmla="*/ 22 w 41"/>
                  <a:gd name="T27" fmla="*/ 27 h 31"/>
                  <a:gd name="T28" fmla="*/ 24 w 41"/>
                  <a:gd name="T29" fmla="*/ 23 h 31"/>
                  <a:gd name="T30" fmla="*/ 21 w 41"/>
                  <a:gd name="T31" fmla="*/ 19 h 31"/>
                  <a:gd name="T32" fmla="*/ 11 w 41"/>
                  <a:gd name="T33" fmla="*/ 25 h 31"/>
                  <a:gd name="T34" fmla="*/ 5 w 41"/>
                  <a:gd name="T35" fmla="*/ 19 h 31"/>
                  <a:gd name="T36" fmla="*/ 6 w 41"/>
                  <a:gd name="T37" fmla="*/ 15 h 31"/>
                  <a:gd name="T38" fmla="*/ 4 w 41"/>
                  <a:gd name="T39" fmla="*/ 12 h 31"/>
                  <a:gd name="T40" fmla="*/ 0 w 41"/>
                  <a:gd name="T41" fmla="*/ 5 h 31"/>
                  <a:gd name="T42" fmla="*/ 2 w 41"/>
                  <a:gd name="T43" fmla="*/ 4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31"/>
                  <a:gd name="T68" fmla="*/ 41 w 41"/>
                  <a:gd name="T69" fmla="*/ 31 h 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31">
                    <a:moveTo>
                      <a:pt x="2" y="4"/>
                    </a:moveTo>
                    <a:cubicBezTo>
                      <a:pt x="4" y="3"/>
                      <a:pt x="8" y="7"/>
                      <a:pt x="11" y="7"/>
                    </a:cubicBezTo>
                    <a:cubicBezTo>
                      <a:pt x="13" y="7"/>
                      <a:pt x="13" y="2"/>
                      <a:pt x="13" y="2"/>
                    </a:cubicBezTo>
                    <a:cubicBezTo>
                      <a:pt x="15" y="4"/>
                      <a:pt x="18" y="6"/>
                      <a:pt x="19" y="6"/>
                    </a:cubicBezTo>
                    <a:cubicBezTo>
                      <a:pt x="21" y="6"/>
                      <a:pt x="22" y="5"/>
                      <a:pt x="23" y="4"/>
                    </a:cubicBezTo>
                    <a:cubicBezTo>
                      <a:pt x="27" y="0"/>
                      <a:pt x="27" y="0"/>
                      <a:pt x="27" y="0"/>
                    </a:cubicBezTo>
                    <a:cubicBezTo>
                      <a:pt x="28" y="0"/>
                      <a:pt x="28" y="1"/>
                      <a:pt x="29" y="1"/>
                    </a:cubicBezTo>
                    <a:cubicBezTo>
                      <a:pt x="31" y="4"/>
                      <a:pt x="32" y="6"/>
                      <a:pt x="33" y="9"/>
                    </a:cubicBezTo>
                    <a:cubicBezTo>
                      <a:pt x="34" y="11"/>
                      <a:pt x="41" y="11"/>
                      <a:pt x="41" y="13"/>
                    </a:cubicBezTo>
                    <a:cubicBezTo>
                      <a:pt x="41" y="15"/>
                      <a:pt x="38" y="15"/>
                      <a:pt x="35" y="16"/>
                    </a:cubicBezTo>
                    <a:cubicBezTo>
                      <a:pt x="32" y="16"/>
                      <a:pt x="33" y="20"/>
                      <a:pt x="33" y="22"/>
                    </a:cubicBezTo>
                    <a:cubicBezTo>
                      <a:pt x="33" y="24"/>
                      <a:pt x="31" y="25"/>
                      <a:pt x="29" y="26"/>
                    </a:cubicBezTo>
                    <a:cubicBezTo>
                      <a:pt x="29" y="26"/>
                      <a:pt x="29" y="29"/>
                      <a:pt x="29" y="31"/>
                    </a:cubicBezTo>
                    <a:cubicBezTo>
                      <a:pt x="27" y="31"/>
                      <a:pt x="22" y="27"/>
                      <a:pt x="22" y="27"/>
                    </a:cubicBezTo>
                    <a:cubicBezTo>
                      <a:pt x="24" y="23"/>
                      <a:pt x="24" y="23"/>
                      <a:pt x="24" y="23"/>
                    </a:cubicBezTo>
                    <a:cubicBezTo>
                      <a:pt x="21" y="19"/>
                      <a:pt x="21" y="19"/>
                      <a:pt x="21" y="19"/>
                    </a:cubicBezTo>
                    <a:cubicBezTo>
                      <a:pt x="11" y="25"/>
                      <a:pt x="11" y="25"/>
                      <a:pt x="11" y="25"/>
                    </a:cubicBezTo>
                    <a:cubicBezTo>
                      <a:pt x="5" y="19"/>
                      <a:pt x="5" y="19"/>
                      <a:pt x="5" y="19"/>
                    </a:cubicBezTo>
                    <a:cubicBezTo>
                      <a:pt x="6" y="15"/>
                      <a:pt x="6" y="15"/>
                      <a:pt x="6" y="15"/>
                    </a:cubicBezTo>
                    <a:cubicBezTo>
                      <a:pt x="4" y="12"/>
                      <a:pt x="4" y="12"/>
                      <a:pt x="4" y="12"/>
                    </a:cubicBezTo>
                    <a:cubicBezTo>
                      <a:pt x="0" y="5"/>
                      <a:pt x="0" y="5"/>
                      <a:pt x="0" y="5"/>
                    </a:cubicBezTo>
                    <a:cubicBezTo>
                      <a:pt x="1" y="5"/>
                      <a:pt x="1" y="4"/>
                      <a:pt x="2" y="4"/>
                    </a:cubicBezTo>
                    <a:close/>
                  </a:path>
                </a:pathLst>
              </a:custGeom>
              <a:solidFill>
                <a:schemeClr val="accent1"/>
              </a:solidFill>
              <a:ln w="9525">
                <a:solidFill>
                  <a:schemeClr val="bg2"/>
                </a:solidFill>
                <a:miter lim="800000"/>
                <a:headEnd/>
                <a:tailEnd/>
              </a:ln>
            </p:spPr>
            <p:txBody>
              <a:bodyPr/>
              <a:lstStyle/>
              <a:p>
                <a:endParaRPr lang="en-US"/>
              </a:p>
            </p:txBody>
          </p:sp>
          <p:sp>
            <p:nvSpPr>
              <p:cNvPr id="43070" name="Freeform 102"/>
              <p:cNvSpPr>
                <a:spLocks/>
              </p:cNvSpPr>
              <p:nvPr/>
            </p:nvSpPr>
            <p:spPr bwMode="auto">
              <a:xfrm>
                <a:off x="6215284" y="2927339"/>
                <a:ext cx="284992" cy="371216"/>
              </a:xfrm>
              <a:custGeom>
                <a:avLst/>
                <a:gdLst>
                  <a:gd name="T0" fmla="*/ 5 w 147"/>
                  <a:gd name="T1" fmla="*/ 23 h 123"/>
                  <a:gd name="T2" fmla="*/ 2 w 147"/>
                  <a:gd name="T3" fmla="*/ 16 h 123"/>
                  <a:gd name="T4" fmla="*/ 0 w 147"/>
                  <a:gd name="T5" fmla="*/ 6 h 123"/>
                  <a:gd name="T6" fmla="*/ 3 w 147"/>
                  <a:gd name="T7" fmla="*/ 1 h 123"/>
                  <a:gd name="T8" fmla="*/ 9 w 147"/>
                  <a:gd name="T9" fmla="*/ 9 h 123"/>
                  <a:gd name="T10" fmla="*/ 18 w 147"/>
                  <a:gd name="T11" fmla="*/ 6 h 123"/>
                  <a:gd name="T12" fmla="*/ 28 w 147"/>
                  <a:gd name="T13" fmla="*/ 0 h 123"/>
                  <a:gd name="T14" fmla="*/ 31 w 147"/>
                  <a:gd name="T15" fmla="*/ 4 h 123"/>
                  <a:gd name="T16" fmla="*/ 29 w 147"/>
                  <a:gd name="T17" fmla="*/ 8 h 123"/>
                  <a:gd name="T18" fmla="*/ 36 w 147"/>
                  <a:gd name="T19" fmla="*/ 12 h 123"/>
                  <a:gd name="T20" fmla="*/ 36 w 147"/>
                  <a:gd name="T21" fmla="*/ 14 h 123"/>
                  <a:gd name="T22" fmla="*/ 38 w 147"/>
                  <a:gd name="T23" fmla="*/ 19 h 123"/>
                  <a:gd name="T24" fmla="*/ 47 w 147"/>
                  <a:gd name="T25" fmla="*/ 22 h 123"/>
                  <a:gd name="T26" fmla="*/ 60 w 147"/>
                  <a:gd name="T27" fmla="*/ 28 h 123"/>
                  <a:gd name="T28" fmla="*/ 74 w 147"/>
                  <a:gd name="T29" fmla="*/ 24 h 123"/>
                  <a:gd name="T30" fmla="*/ 74 w 147"/>
                  <a:gd name="T31" fmla="*/ 21 h 123"/>
                  <a:gd name="T32" fmla="*/ 74 w 147"/>
                  <a:gd name="T33" fmla="*/ 21 h 123"/>
                  <a:gd name="T34" fmla="*/ 80 w 147"/>
                  <a:gd name="T35" fmla="*/ 21 h 123"/>
                  <a:gd name="T36" fmla="*/ 88 w 147"/>
                  <a:gd name="T37" fmla="*/ 15 h 123"/>
                  <a:gd name="T38" fmla="*/ 100 w 147"/>
                  <a:gd name="T39" fmla="*/ 15 h 123"/>
                  <a:gd name="T40" fmla="*/ 113 w 147"/>
                  <a:gd name="T41" fmla="*/ 20 h 123"/>
                  <a:gd name="T42" fmla="*/ 122 w 147"/>
                  <a:gd name="T43" fmla="*/ 27 h 123"/>
                  <a:gd name="T44" fmla="*/ 130 w 147"/>
                  <a:gd name="T45" fmla="*/ 28 h 123"/>
                  <a:gd name="T46" fmla="*/ 130 w 147"/>
                  <a:gd name="T47" fmla="*/ 37 h 123"/>
                  <a:gd name="T48" fmla="*/ 129 w 147"/>
                  <a:gd name="T49" fmla="*/ 45 h 123"/>
                  <a:gd name="T50" fmla="*/ 124 w 147"/>
                  <a:gd name="T51" fmla="*/ 51 h 123"/>
                  <a:gd name="T52" fmla="*/ 127 w 147"/>
                  <a:gd name="T53" fmla="*/ 71 h 123"/>
                  <a:gd name="T54" fmla="*/ 135 w 147"/>
                  <a:gd name="T55" fmla="*/ 73 h 123"/>
                  <a:gd name="T56" fmla="*/ 135 w 147"/>
                  <a:gd name="T57" fmla="*/ 79 h 123"/>
                  <a:gd name="T58" fmla="*/ 128 w 147"/>
                  <a:gd name="T59" fmla="*/ 86 h 123"/>
                  <a:gd name="T60" fmla="*/ 130 w 147"/>
                  <a:gd name="T61" fmla="*/ 89 h 123"/>
                  <a:gd name="T62" fmla="*/ 134 w 147"/>
                  <a:gd name="T63" fmla="*/ 96 h 123"/>
                  <a:gd name="T64" fmla="*/ 142 w 147"/>
                  <a:gd name="T65" fmla="*/ 98 h 123"/>
                  <a:gd name="T66" fmla="*/ 143 w 147"/>
                  <a:gd name="T67" fmla="*/ 105 h 123"/>
                  <a:gd name="T68" fmla="*/ 147 w 147"/>
                  <a:gd name="T69" fmla="*/ 107 h 123"/>
                  <a:gd name="T70" fmla="*/ 145 w 147"/>
                  <a:gd name="T71" fmla="*/ 113 h 123"/>
                  <a:gd name="T72" fmla="*/ 139 w 147"/>
                  <a:gd name="T73" fmla="*/ 114 h 123"/>
                  <a:gd name="T74" fmla="*/ 136 w 147"/>
                  <a:gd name="T75" fmla="*/ 117 h 123"/>
                  <a:gd name="T76" fmla="*/ 131 w 147"/>
                  <a:gd name="T77" fmla="*/ 123 h 123"/>
                  <a:gd name="T78" fmla="*/ 109 w 147"/>
                  <a:gd name="T79" fmla="*/ 120 h 123"/>
                  <a:gd name="T80" fmla="*/ 101 w 147"/>
                  <a:gd name="T81" fmla="*/ 116 h 123"/>
                  <a:gd name="T82" fmla="*/ 96 w 147"/>
                  <a:gd name="T83" fmla="*/ 107 h 123"/>
                  <a:gd name="T84" fmla="*/ 85 w 147"/>
                  <a:gd name="T85" fmla="*/ 110 h 123"/>
                  <a:gd name="T86" fmla="*/ 71 w 147"/>
                  <a:gd name="T87" fmla="*/ 110 h 123"/>
                  <a:gd name="T88" fmla="*/ 63 w 147"/>
                  <a:gd name="T89" fmla="*/ 103 h 123"/>
                  <a:gd name="T90" fmla="*/ 55 w 147"/>
                  <a:gd name="T91" fmla="*/ 101 h 123"/>
                  <a:gd name="T92" fmla="*/ 45 w 147"/>
                  <a:gd name="T93" fmla="*/ 82 h 123"/>
                  <a:gd name="T94" fmla="*/ 38 w 147"/>
                  <a:gd name="T95" fmla="*/ 83 h 123"/>
                  <a:gd name="T96" fmla="*/ 33 w 147"/>
                  <a:gd name="T97" fmla="*/ 84 h 123"/>
                  <a:gd name="T98" fmla="*/ 28 w 147"/>
                  <a:gd name="T99" fmla="*/ 76 h 123"/>
                  <a:gd name="T100" fmla="*/ 28 w 147"/>
                  <a:gd name="T101" fmla="*/ 69 h 123"/>
                  <a:gd name="T102" fmla="*/ 25 w 147"/>
                  <a:gd name="T103" fmla="*/ 64 h 123"/>
                  <a:gd name="T104" fmla="*/ 15 w 147"/>
                  <a:gd name="T105" fmla="*/ 59 h 123"/>
                  <a:gd name="T106" fmla="*/ 10 w 147"/>
                  <a:gd name="T107" fmla="*/ 49 h 123"/>
                  <a:gd name="T108" fmla="*/ 14 w 147"/>
                  <a:gd name="T109" fmla="*/ 42 h 123"/>
                  <a:gd name="T110" fmla="*/ 16 w 147"/>
                  <a:gd name="T111" fmla="*/ 36 h 123"/>
                  <a:gd name="T112" fmla="*/ 9 w 147"/>
                  <a:gd name="T113" fmla="*/ 33 h 123"/>
                  <a:gd name="T114" fmla="*/ 5 w 147"/>
                  <a:gd name="T115" fmla="*/ 23 h 1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7"/>
                  <a:gd name="T175" fmla="*/ 0 h 123"/>
                  <a:gd name="T176" fmla="*/ 147 w 147"/>
                  <a:gd name="T177" fmla="*/ 123 h 1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7" h="123">
                    <a:moveTo>
                      <a:pt x="5" y="23"/>
                    </a:moveTo>
                    <a:cubicBezTo>
                      <a:pt x="3" y="19"/>
                      <a:pt x="2" y="19"/>
                      <a:pt x="2" y="16"/>
                    </a:cubicBezTo>
                    <a:cubicBezTo>
                      <a:pt x="2" y="13"/>
                      <a:pt x="1" y="8"/>
                      <a:pt x="0" y="6"/>
                    </a:cubicBezTo>
                    <a:cubicBezTo>
                      <a:pt x="3" y="1"/>
                      <a:pt x="3" y="1"/>
                      <a:pt x="3" y="1"/>
                    </a:cubicBezTo>
                    <a:cubicBezTo>
                      <a:pt x="6" y="2"/>
                      <a:pt x="8" y="7"/>
                      <a:pt x="9" y="9"/>
                    </a:cubicBezTo>
                    <a:cubicBezTo>
                      <a:pt x="12" y="11"/>
                      <a:pt x="18" y="6"/>
                      <a:pt x="18" y="6"/>
                    </a:cubicBezTo>
                    <a:cubicBezTo>
                      <a:pt x="28" y="0"/>
                      <a:pt x="28" y="0"/>
                      <a:pt x="28" y="0"/>
                    </a:cubicBezTo>
                    <a:cubicBezTo>
                      <a:pt x="31" y="4"/>
                      <a:pt x="31" y="4"/>
                      <a:pt x="31" y="4"/>
                    </a:cubicBezTo>
                    <a:cubicBezTo>
                      <a:pt x="29" y="8"/>
                      <a:pt x="29" y="8"/>
                      <a:pt x="29" y="8"/>
                    </a:cubicBezTo>
                    <a:cubicBezTo>
                      <a:pt x="29" y="8"/>
                      <a:pt x="34" y="12"/>
                      <a:pt x="36" y="12"/>
                    </a:cubicBezTo>
                    <a:cubicBezTo>
                      <a:pt x="36" y="13"/>
                      <a:pt x="36" y="14"/>
                      <a:pt x="36" y="14"/>
                    </a:cubicBezTo>
                    <a:cubicBezTo>
                      <a:pt x="36" y="14"/>
                      <a:pt x="36" y="17"/>
                      <a:pt x="38" y="19"/>
                    </a:cubicBezTo>
                    <a:cubicBezTo>
                      <a:pt x="40" y="20"/>
                      <a:pt x="47" y="20"/>
                      <a:pt x="47" y="22"/>
                    </a:cubicBezTo>
                    <a:cubicBezTo>
                      <a:pt x="47" y="24"/>
                      <a:pt x="55" y="28"/>
                      <a:pt x="60" y="28"/>
                    </a:cubicBezTo>
                    <a:cubicBezTo>
                      <a:pt x="64" y="28"/>
                      <a:pt x="74" y="26"/>
                      <a:pt x="74" y="24"/>
                    </a:cubicBezTo>
                    <a:cubicBezTo>
                      <a:pt x="74" y="24"/>
                      <a:pt x="74" y="22"/>
                      <a:pt x="74" y="21"/>
                    </a:cubicBezTo>
                    <a:cubicBezTo>
                      <a:pt x="74" y="21"/>
                      <a:pt x="74" y="21"/>
                      <a:pt x="74" y="21"/>
                    </a:cubicBezTo>
                    <a:cubicBezTo>
                      <a:pt x="78" y="21"/>
                      <a:pt x="80" y="21"/>
                      <a:pt x="80" y="21"/>
                    </a:cubicBezTo>
                    <a:cubicBezTo>
                      <a:pt x="81" y="20"/>
                      <a:pt x="84" y="15"/>
                      <a:pt x="88" y="15"/>
                    </a:cubicBezTo>
                    <a:cubicBezTo>
                      <a:pt x="91" y="15"/>
                      <a:pt x="97" y="14"/>
                      <a:pt x="100" y="15"/>
                    </a:cubicBezTo>
                    <a:cubicBezTo>
                      <a:pt x="104" y="16"/>
                      <a:pt x="111" y="19"/>
                      <a:pt x="113" y="20"/>
                    </a:cubicBezTo>
                    <a:cubicBezTo>
                      <a:pt x="115" y="20"/>
                      <a:pt x="121" y="26"/>
                      <a:pt x="122" y="27"/>
                    </a:cubicBezTo>
                    <a:cubicBezTo>
                      <a:pt x="124" y="28"/>
                      <a:pt x="128" y="28"/>
                      <a:pt x="130" y="28"/>
                    </a:cubicBezTo>
                    <a:cubicBezTo>
                      <a:pt x="130" y="28"/>
                      <a:pt x="130" y="32"/>
                      <a:pt x="130" y="37"/>
                    </a:cubicBezTo>
                    <a:cubicBezTo>
                      <a:pt x="130" y="40"/>
                      <a:pt x="129" y="43"/>
                      <a:pt x="129" y="45"/>
                    </a:cubicBezTo>
                    <a:cubicBezTo>
                      <a:pt x="128" y="47"/>
                      <a:pt x="124" y="49"/>
                      <a:pt x="124" y="51"/>
                    </a:cubicBezTo>
                    <a:cubicBezTo>
                      <a:pt x="125" y="52"/>
                      <a:pt x="127" y="69"/>
                      <a:pt x="127" y="71"/>
                    </a:cubicBezTo>
                    <a:cubicBezTo>
                      <a:pt x="127" y="72"/>
                      <a:pt x="134" y="71"/>
                      <a:pt x="135" y="73"/>
                    </a:cubicBezTo>
                    <a:cubicBezTo>
                      <a:pt x="135" y="75"/>
                      <a:pt x="135" y="77"/>
                      <a:pt x="135" y="79"/>
                    </a:cubicBezTo>
                    <a:cubicBezTo>
                      <a:pt x="134" y="80"/>
                      <a:pt x="127" y="84"/>
                      <a:pt x="128" y="86"/>
                    </a:cubicBezTo>
                    <a:cubicBezTo>
                      <a:pt x="128" y="86"/>
                      <a:pt x="129" y="87"/>
                      <a:pt x="130" y="89"/>
                    </a:cubicBezTo>
                    <a:cubicBezTo>
                      <a:pt x="131" y="92"/>
                      <a:pt x="133" y="96"/>
                      <a:pt x="134" y="96"/>
                    </a:cubicBezTo>
                    <a:cubicBezTo>
                      <a:pt x="136" y="96"/>
                      <a:pt x="141" y="97"/>
                      <a:pt x="142" y="98"/>
                    </a:cubicBezTo>
                    <a:cubicBezTo>
                      <a:pt x="142" y="99"/>
                      <a:pt x="143" y="104"/>
                      <a:pt x="143" y="105"/>
                    </a:cubicBezTo>
                    <a:cubicBezTo>
                      <a:pt x="143" y="106"/>
                      <a:pt x="147" y="106"/>
                      <a:pt x="147" y="107"/>
                    </a:cubicBezTo>
                    <a:cubicBezTo>
                      <a:pt x="147" y="108"/>
                      <a:pt x="146" y="112"/>
                      <a:pt x="145" y="113"/>
                    </a:cubicBezTo>
                    <a:cubicBezTo>
                      <a:pt x="144" y="114"/>
                      <a:pt x="140" y="114"/>
                      <a:pt x="139" y="114"/>
                    </a:cubicBezTo>
                    <a:cubicBezTo>
                      <a:pt x="137" y="115"/>
                      <a:pt x="136" y="117"/>
                      <a:pt x="136" y="117"/>
                    </a:cubicBezTo>
                    <a:cubicBezTo>
                      <a:pt x="131" y="123"/>
                      <a:pt x="131" y="123"/>
                      <a:pt x="131" y="123"/>
                    </a:cubicBezTo>
                    <a:cubicBezTo>
                      <a:pt x="125" y="123"/>
                      <a:pt x="113" y="122"/>
                      <a:pt x="109" y="120"/>
                    </a:cubicBezTo>
                    <a:cubicBezTo>
                      <a:pt x="105" y="119"/>
                      <a:pt x="102" y="119"/>
                      <a:pt x="101" y="116"/>
                    </a:cubicBezTo>
                    <a:cubicBezTo>
                      <a:pt x="100" y="114"/>
                      <a:pt x="99" y="107"/>
                      <a:pt x="96" y="107"/>
                    </a:cubicBezTo>
                    <a:cubicBezTo>
                      <a:pt x="94" y="107"/>
                      <a:pt x="87" y="110"/>
                      <a:pt x="85" y="110"/>
                    </a:cubicBezTo>
                    <a:cubicBezTo>
                      <a:pt x="83" y="111"/>
                      <a:pt x="74" y="112"/>
                      <a:pt x="71" y="110"/>
                    </a:cubicBezTo>
                    <a:cubicBezTo>
                      <a:pt x="69" y="107"/>
                      <a:pt x="65" y="103"/>
                      <a:pt x="63" y="103"/>
                    </a:cubicBezTo>
                    <a:cubicBezTo>
                      <a:pt x="61" y="102"/>
                      <a:pt x="58" y="104"/>
                      <a:pt x="55" y="101"/>
                    </a:cubicBezTo>
                    <a:cubicBezTo>
                      <a:pt x="52" y="98"/>
                      <a:pt x="47" y="83"/>
                      <a:pt x="45" y="82"/>
                    </a:cubicBezTo>
                    <a:cubicBezTo>
                      <a:pt x="43" y="81"/>
                      <a:pt x="41" y="83"/>
                      <a:pt x="38" y="83"/>
                    </a:cubicBezTo>
                    <a:cubicBezTo>
                      <a:pt x="36" y="83"/>
                      <a:pt x="35" y="83"/>
                      <a:pt x="33" y="84"/>
                    </a:cubicBezTo>
                    <a:cubicBezTo>
                      <a:pt x="28" y="76"/>
                      <a:pt x="28" y="76"/>
                      <a:pt x="28" y="76"/>
                    </a:cubicBezTo>
                    <a:cubicBezTo>
                      <a:pt x="28" y="76"/>
                      <a:pt x="28" y="70"/>
                      <a:pt x="28" y="69"/>
                    </a:cubicBezTo>
                    <a:cubicBezTo>
                      <a:pt x="28" y="68"/>
                      <a:pt x="26" y="66"/>
                      <a:pt x="25" y="64"/>
                    </a:cubicBezTo>
                    <a:cubicBezTo>
                      <a:pt x="23" y="62"/>
                      <a:pt x="17" y="60"/>
                      <a:pt x="15" y="59"/>
                    </a:cubicBezTo>
                    <a:cubicBezTo>
                      <a:pt x="14" y="58"/>
                      <a:pt x="10" y="51"/>
                      <a:pt x="10" y="49"/>
                    </a:cubicBezTo>
                    <a:cubicBezTo>
                      <a:pt x="10" y="47"/>
                      <a:pt x="12" y="43"/>
                      <a:pt x="14" y="42"/>
                    </a:cubicBezTo>
                    <a:cubicBezTo>
                      <a:pt x="15" y="41"/>
                      <a:pt x="16" y="37"/>
                      <a:pt x="16" y="36"/>
                    </a:cubicBezTo>
                    <a:cubicBezTo>
                      <a:pt x="16" y="34"/>
                      <a:pt x="11" y="33"/>
                      <a:pt x="9" y="33"/>
                    </a:cubicBezTo>
                    <a:cubicBezTo>
                      <a:pt x="7" y="32"/>
                      <a:pt x="7" y="27"/>
                      <a:pt x="5" y="23"/>
                    </a:cubicBezTo>
                    <a:close/>
                  </a:path>
                </a:pathLst>
              </a:custGeom>
              <a:solidFill>
                <a:srgbClr val="CC0000"/>
              </a:solidFill>
              <a:ln w="9525">
                <a:solidFill>
                  <a:schemeClr val="bg2"/>
                </a:solidFill>
                <a:miter lim="800000"/>
                <a:headEnd/>
                <a:tailEnd/>
              </a:ln>
            </p:spPr>
            <p:txBody>
              <a:bodyPr/>
              <a:lstStyle/>
              <a:p>
                <a:endParaRPr lang="en-US"/>
              </a:p>
            </p:txBody>
          </p:sp>
          <p:sp>
            <p:nvSpPr>
              <p:cNvPr id="43071" name="Freeform 103"/>
              <p:cNvSpPr>
                <a:spLocks/>
              </p:cNvSpPr>
              <p:nvPr/>
            </p:nvSpPr>
            <p:spPr bwMode="auto">
              <a:xfrm>
                <a:off x="6194245" y="3444073"/>
                <a:ext cx="153016" cy="157396"/>
              </a:xfrm>
              <a:custGeom>
                <a:avLst/>
                <a:gdLst>
                  <a:gd name="T0" fmla="*/ 4 w 79"/>
                  <a:gd name="T1" fmla="*/ 20 h 52"/>
                  <a:gd name="T2" fmla="*/ 6 w 79"/>
                  <a:gd name="T3" fmla="*/ 13 h 52"/>
                  <a:gd name="T4" fmla="*/ 29 w 79"/>
                  <a:gd name="T5" fmla="*/ 24 h 52"/>
                  <a:gd name="T6" fmla="*/ 46 w 79"/>
                  <a:gd name="T7" fmla="*/ 8 h 52"/>
                  <a:gd name="T8" fmla="*/ 70 w 79"/>
                  <a:gd name="T9" fmla="*/ 0 h 52"/>
                  <a:gd name="T10" fmla="*/ 79 w 79"/>
                  <a:gd name="T11" fmla="*/ 20 h 52"/>
                  <a:gd name="T12" fmla="*/ 73 w 79"/>
                  <a:gd name="T13" fmla="*/ 22 h 52"/>
                  <a:gd name="T14" fmla="*/ 73 w 79"/>
                  <a:gd name="T15" fmla="*/ 29 h 52"/>
                  <a:gd name="T16" fmla="*/ 49 w 79"/>
                  <a:gd name="T17" fmla="*/ 37 h 52"/>
                  <a:gd name="T18" fmla="*/ 35 w 79"/>
                  <a:gd name="T19" fmla="*/ 44 h 52"/>
                  <a:gd name="T20" fmla="*/ 24 w 79"/>
                  <a:gd name="T21" fmla="*/ 46 h 52"/>
                  <a:gd name="T22" fmla="*/ 7 w 79"/>
                  <a:gd name="T23" fmla="*/ 50 h 52"/>
                  <a:gd name="T24" fmla="*/ 3 w 79"/>
                  <a:gd name="T25" fmla="*/ 34 h 52"/>
                  <a:gd name="T26" fmla="*/ 0 w 79"/>
                  <a:gd name="T27" fmla="*/ 22 h 52"/>
                  <a:gd name="T28" fmla="*/ 4 w 79"/>
                  <a:gd name="T29" fmla="*/ 2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
                  <a:gd name="T46" fmla="*/ 0 h 52"/>
                  <a:gd name="T47" fmla="*/ 79 w 7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 h="52">
                    <a:moveTo>
                      <a:pt x="4" y="20"/>
                    </a:moveTo>
                    <a:cubicBezTo>
                      <a:pt x="5" y="19"/>
                      <a:pt x="4" y="13"/>
                      <a:pt x="6" y="13"/>
                    </a:cubicBezTo>
                    <a:cubicBezTo>
                      <a:pt x="8" y="12"/>
                      <a:pt x="29" y="24"/>
                      <a:pt x="29" y="24"/>
                    </a:cubicBezTo>
                    <a:cubicBezTo>
                      <a:pt x="30" y="24"/>
                      <a:pt x="46" y="8"/>
                      <a:pt x="46" y="8"/>
                    </a:cubicBezTo>
                    <a:cubicBezTo>
                      <a:pt x="70" y="0"/>
                      <a:pt x="70" y="0"/>
                      <a:pt x="70" y="0"/>
                    </a:cubicBezTo>
                    <a:cubicBezTo>
                      <a:pt x="79" y="20"/>
                      <a:pt x="79" y="20"/>
                      <a:pt x="79" y="20"/>
                    </a:cubicBezTo>
                    <a:cubicBezTo>
                      <a:pt x="76" y="20"/>
                      <a:pt x="74" y="21"/>
                      <a:pt x="73" y="22"/>
                    </a:cubicBezTo>
                    <a:cubicBezTo>
                      <a:pt x="72" y="24"/>
                      <a:pt x="73" y="28"/>
                      <a:pt x="73" y="29"/>
                    </a:cubicBezTo>
                    <a:cubicBezTo>
                      <a:pt x="73" y="29"/>
                      <a:pt x="52" y="36"/>
                      <a:pt x="49" y="37"/>
                    </a:cubicBezTo>
                    <a:cubicBezTo>
                      <a:pt x="46" y="39"/>
                      <a:pt x="38" y="43"/>
                      <a:pt x="35" y="44"/>
                    </a:cubicBezTo>
                    <a:cubicBezTo>
                      <a:pt x="31" y="45"/>
                      <a:pt x="26" y="45"/>
                      <a:pt x="24" y="46"/>
                    </a:cubicBezTo>
                    <a:cubicBezTo>
                      <a:pt x="21" y="47"/>
                      <a:pt x="9" y="52"/>
                      <a:pt x="7" y="50"/>
                    </a:cubicBezTo>
                    <a:cubicBezTo>
                      <a:pt x="6" y="47"/>
                      <a:pt x="3" y="37"/>
                      <a:pt x="3" y="34"/>
                    </a:cubicBezTo>
                    <a:cubicBezTo>
                      <a:pt x="3" y="31"/>
                      <a:pt x="2" y="26"/>
                      <a:pt x="0" y="22"/>
                    </a:cubicBezTo>
                    <a:cubicBezTo>
                      <a:pt x="0" y="22"/>
                      <a:pt x="3" y="21"/>
                      <a:pt x="4" y="20"/>
                    </a:cubicBezTo>
                    <a:close/>
                  </a:path>
                </a:pathLst>
              </a:custGeom>
              <a:solidFill>
                <a:srgbClr val="CC0000"/>
              </a:solidFill>
              <a:ln w="9525">
                <a:solidFill>
                  <a:schemeClr val="bg2"/>
                </a:solidFill>
                <a:miter lim="800000"/>
                <a:headEnd/>
                <a:tailEnd/>
              </a:ln>
            </p:spPr>
            <p:txBody>
              <a:bodyPr/>
              <a:lstStyle/>
              <a:p>
                <a:endParaRPr lang="en-US"/>
              </a:p>
            </p:txBody>
          </p:sp>
          <p:sp>
            <p:nvSpPr>
              <p:cNvPr id="43072" name="Freeform 104"/>
              <p:cNvSpPr>
                <a:spLocks/>
              </p:cNvSpPr>
              <p:nvPr/>
            </p:nvSpPr>
            <p:spPr bwMode="auto">
              <a:xfrm>
                <a:off x="6205721" y="2885763"/>
                <a:ext cx="43992" cy="74243"/>
              </a:xfrm>
              <a:custGeom>
                <a:avLst/>
                <a:gdLst>
                  <a:gd name="T0" fmla="*/ 8 w 23"/>
                  <a:gd name="T1" fmla="*/ 15 h 25"/>
                  <a:gd name="T2" fmla="*/ 1 w 23"/>
                  <a:gd name="T3" fmla="*/ 11 h 25"/>
                  <a:gd name="T4" fmla="*/ 0 w 23"/>
                  <a:gd name="T5" fmla="*/ 2 h 25"/>
                  <a:gd name="T6" fmla="*/ 12 w 23"/>
                  <a:gd name="T7" fmla="*/ 0 h 25"/>
                  <a:gd name="T8" fmla="*/ 16 w 23"/>
                  <a:gd name="T9" fmla="*/ 7 h 25"/>
                  <a:gd name="T10" fmla="*/ 18 w 23"/>
                  <a:gd name="T11" fmla="*/ 10 h 25"/>
                  <a:gd name="T12" fmla="*/ 17 w 23"/>
                  <a:gd name="T13" fmla="*/ 14 h 25"/>
                  <a:gd name="T14" fmla="*/ 23 w 23"/>
                  <a:gd name="T15" fmla="*/ 20 h 25"/>
                  <a:gd name="T16" fmla="*/ 14 w 23"/>
                  <a:gd name="T17" fmla="*/ 23 h 25"/>
                  <a:gd name="T18" fmla="*/ 8 w 23"/>
                  <a:gd name="T19" fmla="*/ 15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5"/>
                  <a:gd name="T32" fmla="*/ 23 w 2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5">
                    <a:moveTo>
                      <a:pt x="8" y="15"/>
                    </a:moveTo>
                    <a:cubicBezTo>
                      <a:pt x="5" y="13"/>
                      <a:pt x="1" y="13"/>
                      <a:pt x="1" y="11"/>
                    </a:cubicBezTo>
                    <a:cubicBezTo>
                      <a:pt x="0" y="2"/>
                      <a:pt x="0" y="2"/>
                      <a:pt x="0" y="2"/>
                    </a:cubicBezTo>
                    <a:cubicBezTo>
                      <a:pt x="3" y="3"/>
                      <a:pt x="8" y="1"/>
                      <a:pt x="12" y="0"/>
                    </a:cubicBezTo>
                    <a:cubicBezTo>
                      <a:pt x="16" y="7"/>
                      <a:pt x="16" y="7"/>
                      <a:pt x="16" y="7"/>
                    </a:cubicBezTo>
                    <a:cubicBezTo>
                      <a:pt x="18" y="10"/>
                      <a:pt x="18" y="10"/>
                      <a:pt x="18" y="10"/>
                    </a:cubicBezTo>
                    <a:cubicBezTo>
                      <a:pt x="17" y="14"/>
                      <a:pt x="17" y="14"/>
                      <a:pt x="17" y="14"/>
                    </a:cubicBezTo>
                    <a:cubicBezTo>
                      <a:pt x="23" y="20"/>
                      <a:pt x="23" y="20"/>
                      <a:pt x="23" y="20"/>
                    </a:cubicBezTo>
                    <a:cubicBezTo>
                      <a:pt x="23" y="20"/>
                      <a:pt x="17" y="25"/>
                      <a:pt x="14" y="23"/>
                    </a:cubicBezTo>
                    <a:cubicBezTo>
                      <a:pt x="13" y="21"/>
                      <a:pt x="11" y="16"/>
                      <a:pt x="8" y="15"/>
                    </a:cubicBezTo>
                    <a:close/>
                  </a:path>
                </a:pathLst>
              </a:custGeom>
              <a:solidFill>
                <a:schemeClr val="accent1"/>
              </a:solidFill>
              <a:ln w="9525">
                <a:solidFill>
                  <a:schemeClr val="bg2"/>
                </a:solidFill>
                <a:miter lim="800000"/>
                <a:headEnd/>
                <a:tailEnd/>
              </a:ln>
            </p:spPr>
            <p:txBody>
              <a:bodyPr/>
              <a:lstStyle/>
              <a:p>
                <a:endParaRPr lang="en-US"/>
              </a:p>
            </p:txBody>
          </p:sp>
          <p:sp>
            <p:nvSpPr>
              <p:cNvPr id="43073" name="Freeform 105"/>
              <p:cNvSpPr>
                <a:spLocks/>
              </p:cNvSpPr>
              <p:nvPr/>
            </p:nvSpPr>
            <p:spPr bwMode="auto">
              <a:xfrm>
                <a:off x="6167467" y="3613347"/>
                <a:ext cx="154928" cy="311822"/>
              </a:xfrm>
              <a:custGeom>
                <a:avLst/>
                <a:gdLst>
                  <a:gd name="T0" fmla="*/ 0 w 80"/>
                  <a:gd name="T1" fmla="*/ 99 h 104"/>
                  <a:gd name="T2" fmla="*/ 0 w 80"/>
                  <a:gd name="T3" fmla="*/ 71 h 104"/>
                  <a:gd name="T4" fmla="*/ 3 w 80"/>
                  <a:gd name="T5" fmla="*/ 68 h 104"/>
                  <a:gd name="T6" fmla="*/ 6 w 80"/>
                  <a:gd name="T7" fmla="*/ 62 h 104"/>
                  <a:gd name="T8" fmla="*/ 9 w 80"/>
                  <a:gd name="T9" fmla="*/ 61 h 104"/>
                  <a:gd name="T10" fmla="*/ 20 w 80"/>
                  <a:gd name="T11" fmla="*/ 56 h 104"/>
                  <a:gd name="T12" fmla="*/ 31 w 80"/>
                  <a:gd name="T13" fmla="*/ 55 h 104"/>
                  <a:gd name="T14" fmla="*/ 54 w 80"/>
                  <a:gd name="T15" fmla="*/ 32 h 104"/>
                  <a:gd name="T16" fmla="*/ 25 w 80"/>
                  <a:gd name="T17" fmla="*/ 24 h 104"/>
                  <a:gd name="T18" fmla="*/ 13 w 80"/>
                  <a:gd name="T19" fmla="*/ 13 h 104"/>
                  <a:gd name="T20" fmla="*/ 15 w 80"/>
                  <a:gd name="T21" fmla="*/ 9 h 104"/>
                  <a:gd name="T22" fmla="*/ 19 w 80"/>
                  <a:gd name="T23" fmla="*/ 6 h 104"/>
                  <a:gd name="T24" fmla="*/ 28 w 80"/>
                  <a:gd name="T25" fmla="*/ 13 h 104"/>
                  <a:gd name="T26" fmla="*/ 38 w 80"/>
                  <a:gd name="T27" fmla="*/ 9 h 104"/>
                  <a:gd name="T28" fmla="*/ 54 w 80"/>
                  <a:gd name="T29" fmla="*/ 7 h 104"/>
                  <a:gd name="T30" fmla="*/ 71 w 80"/>
                  <a:gd name="T31" fmla="*/ 3 h 104"/>
                  <a:gd name="T32" fmla="*/ 75 w 80"/>
                  <a:gd name="T33" fmla="*/ 0 h 104"/>
                  <a:gd name="T34" fmla="*/ 80 w 80"/>
                  <a:gd name="T35" fmla="*/ 1 h 104"/>
                  <a:gd name="T36" fmla="*/ 78 w 80"/>
                  <a:gd name="T37" fmla="*/ 11 h 104"/>
                  <a:gd name="T38" fmla="*/ 76 w 80"/>
                  <a:gd name="T39" fmla="*/ 22 h 104"/>
                  <a:gd name="T40" fmla="*/ 65 w 80"/>
                  <a:gd name="T41" fmla="*/ 40 h 104"/>
                  <a:gd name="T42" fmla="*/ 52 w 80"/>
                  <a:gd name="T43" fmla="*/ 61 h 104"/>
                  <a:gd name="T44" fmla="*/ 32 w 80"/>
                  <a:gd name="T45" fmla="*/ 78 h 104"/>
                  <a:gd name="T46" fmla="*/ 11 w 80"/>
                  <a:gd name="T47" fmla="*/ 96 h 104"/>
                  <a:gd name="T48" fmla="*/ 4 w 80"/>
                  <a:gd name="T49" fmla="*/ 104 h 104"/>
                  <a:gd name="T50" fmla="*/ 0 w 80"/>
                  <a:gd name="T51" fmla="*/ 99 h 1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104"/>
                  <a:gd name="T80" fmla="*/ 80 w 80"/>
                  <a:gd name="T81" fmla="*/ 104 h 1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104">
                    <a:moveTo>
                      <a:pt x="0" y="99"/>
                    </a:moveTo>
                    <a:cubicBezTo>
                      <a:pt x="0" y="71"/>
                      <a:pt x="0" y="71"/>
                      <a:pt x="0" y="71"/>
                    </a:cubicBezTo>
                    <a:cubicBezTo>
                      <a:pt x="3" y="68"/>
                      <a:pt x="3" y="68"/>
                      <a:pt x="3" y="68"/>
                    </a:cubicBezTo>
                    <a:cubicBezTo>
                      <a:pt x="6" y="62"/>
                      <a:pt x="6" y="62"/>
                      <a:pt x="6" y="62"/>
                    </a:cubicBezTo>
                    <a:cubicBezTo>
                      <a:pt x="7" y="62"/>
                      <a:pt x="9" y="62"/>
                      <a:pt x="9" y="61"/>
                    </a:cubicBezTo>
                    <a:cubicBezTo>
                      <a:pt x="10" y="61"/>
                      <a:pt x="17" y="57"/>
                      <a:pt x="20" y="56"/>
                    </a:cubicBezTo>
                    <a:cubicBezTo>
                      <a:pt x="23" y="55"/>
                      <a:pt x="30" y="56"/>
                      <a:pt x="31" y="55"/>
                    </a:cubicBezTo>
                    <a:cubicBezTo>
                      <a:pt x="33" y="54"/>
                      <a:pt x="53" y="32"/>
                      <a:pt x="54" y="32"/>
                    </a:cubicBezTo>
                    <a:cubicBezTo>
                      <a:pt x="55" y="31"/>
                      <a:pt x="31" y="29"/>
                      <a:pt x="25" y="24"/>
                    </a:cubicBezTo>
                    <a:cubicBezTo>
                      <a:pt x="19" y="20"/>
                      <a:pt x="13" y="16"/>
                      <a:pt x="13" y="13"/>
                    </a:cubicBezTo>
                    <a:cubicBezTo>
                      <a:pt x="13" y="11"/>
                      <a:pt x="15" y="10"/>
                      <a:pt x="15" y="9"/>
                    </a:cubicBezTo>
                    <a:cubicBezTo>
                      <a:pt x="15" y="7"/>
                      <a:pt x="19" y="6"/>
                      <a:pt x="19" y="6"/>
                    </a:cubicBezTo>
                    <a:cubicBezTo>
                      <a:pt x="22" y="9"/>
                      <a:pt x="23" y="13"/>
                      <a:pt x="28" y="13"/>
                    </a:cubicBezTo>
                    <a:cubicBezTo>
                      <a:pt x="32" y="13"/>
                      <a:pt x="36" y="9"/>
                      <a:pt x="38" y="9"/>
                    </a:cubicBezTo>
                    <a:cubicBezTo>
                      <a:pt x="41" y="9"/>
                      <a:pt x="50" y="9"/>
                      <a:pt x="54" y="7"/>
                    </a:cubicBezTo>
                    <a:cubicBezTo>
                      <a:pt x="57" y="6"/>
                      <a:pt x="69" y="5"/>
                      <a:pt x="71" y="3"/>
                    </a:cubicBezTo>
                    <a:cubicBezTo>
                      <a:pt x="73" y="1"/>
                      <a:pt x="74" y="0"/>
                      <a:pt x="75" y="0"/>
                    </a:cubicBezTo>
                    <a:cubicBezTo>
                      <a:pt x="76" y="0"/>
                      <a:pt x="80" y="0"/>
                      <a:pt x="80" y="1"/>
                    </a:cubicBezTo>
                    <a:cubicBezTo>
                      <a:pt x="80" y="2"/>
                      <a:pt x="78" y="9"/>
                      <a:pt x="78" y="11"/>
                    </a:cubicBezTo>
                    <a:cubicBezTo>
                      <a:pt x="78" y="12"/>
                      <a:pt x="77" y="20"/>
                      <a:pt x="76" y="22"/>
                    </a:cubicBezTo>
                    <a:cubicBezTo>
                      <a:pt x="74" y="24"/>
                      <a:pt x="66" y="37"/>
                      <a:pt x="65" y="40"/>
                    </a:cubicBezTo>
                    <a:cubicBezTo>
                      <a:pt x="64" y="43"/>
                      <a:pt x="57" y="56"/>
                      <a:pt x="52" y="61"/>
                    </a:cubicBezTo>
                    <a:cubicBezTo>
                      <a:pt x="47" y="66"/>
                      <a:pt x="39" y="74"/>
                      <a:pt x="32" y="78"/>
                    </a:cubicBezTo>
                    <a:cubicBezTo>
                      <a:pt x="26" y="82"/>
                      <a:pt x="18" y="90"/>
                      <a:pt x="11" y="96"/>
                    </a:cubicBezTo>
                    <a:cubicBezTo>
                      <a:pt x="9" y="99"/>
                      <a:pt x="6" y="101"/>
                      <a:pt x="4" y="104"/>
                    </a:cubicBezTo>
                    <a:lnTo>
                      <a:pt x="0" y="99"/>
                    </a:lnTo>
                    <a:close/>
                  </a:path>
                </a:pathLst>
              </a:custGeom>
              <a:solidFill>
                <a:schemeClr val="accent1"/>
              </a:solidFill>
              <a:ln w="9525">
                <a:solidFill>
                  <a:schemeClr val="bg2"/>
                </a:solidFill>
                <a:miter lim="800000"/>
                <a:headEnd/>
                <a:tailEnd/>
              </a:ln>
            </p:spPr>
            <p:txBody>
              <a:bodyPr/>
              <a:lstStyle/>
              <a:p>
                <a:endParaRPr lang="en-US"/>
              </a:p>
            </p:txBody>
          </p:sp>
          <p:sp>
            <p:nvSpPr>
              <p:cNvPr id="43074" name="Freeform 106"/>
              <p:cNvSpPr>
                <a:spLocks/>
              </p:cNvSpPr>
              <p:nvPr/>
            </p:nvSpPr>
            <p:spPr bwMode="auto">
              <a:xfrm>
                <a:off x="6154078" y="2817459"/>
                <a:ext cx="99461" cy="77213"/>
              </a:xfrm>
              <a:custGeom>
                <a:avLst/>
                <a:gdLst>
                  <a:gd name="T0" fmla="*/ 0 w 52"/>
                  <a:gd name="T1" fmla="*/ 5 h 26"/>
                  <a:gd name="T2" fmla="*/ 3 w 52"/>
                  <a:gd name="T3" fmla="*/ 0 h 26"/>
                  <a:gd name="T4" fmla="*/ 16 w 52"/>
                  <a:gd name="T5" fmla="*/ 3 h 26"/>
                  <a:gd name="T6" fmla="*/ 26 w 52"/>
                  <a:gd name="T7" fmla="*/ 8 h 26"/>
                  <a:gd name="T8" fmla="*/ 32 w 52"/>
                  <a:gd name="T9" fmla="*/ 11 h 26"/>
                  <a:gd name="T10" fmla="*/ 39 w 52"/>
                  <a:gd name="T11" fmla="*/ 10 h 26"/>
                  <a:gd name="T12" fmla="*/ 49 w 52"/>
                  <a:gd name="T13" fmla="*/ 18 h 26"/>
                  <a:gd name="T14" fmla="*/ 52 w 52"/>
                  <a:gd name="T15" fmla="*/ 20 h 26"/>
                  <a:gd name="T16" fmla="*/ 50 w 52"/>
                  <a:gd name="T17" fmla="*/ 25 h 26"/>
                  <a:gd name="T18" fmla="*/ 41 w 52"/>
                  <a:gd name="T19" fmla="*/ 22 h 26"/>
                  <a:gd name="T20" fmla="*/ 39 w 52"/>
                  <a:gd name="T21" fmla="*/ 23 h 26"/>
                  <a:gd name="T22" fmla="*/ 27 w 52"/>
                  <a:gd name="T23" fmla="*/ 25 h 26"/>
                  <a:gd name="T24" fmla="*/ 21 w 52"/>
                  <a:gd name="T25" fmla="*/ 21 h 26"/>
                  <a:gd name="T26" fmla="*/ 13 w 52"/>
                  <a:gd name="T27" fmla="*/ 20 h 26"/>
                  <a:gd name="T28" fmla="*/ 13 w 52"/>
                  <a:gd name="T29" fmla="*/ 18 h 26"/>
                  <a:gd name="T30" fmla="*/ 10 w 52"/>
                  <a:gd name="T31" fmla="*/ 10 h 26"/>
                  <a:gd name="T32" fmla="*/ 0 w 52"/>
                  <a:gd name="T33" fmla="*/ 5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0" y="5"/>
                    </a:moveTo>
                    <a:cubicBezTo>
                      <a:pt x="0" y="5"/>
                      <a:pt x="2" y="0"/>
                      <a:pt x="3" y="0"/>
                    </a:cubicBezTo>
                    <a:cubicBezTo>
                      <a:pt x="4" y="0"/>
                      <a:pt x="14" y="2"/>
                      <a:pt x="16" y="3"/>
                    </a:cubicBezTo>
                    <a:cubicBezTo>
                      <a:pt x="18" y="4"/>
                      <a:pt x="24" y="6"/>
                      <a:pt x="26" y="8"/>
                    </a:cubicBezTo>
                    <a:cubicBezTo>
                      <a:pt x="28" y="10"/>
                      <a:pt x="29" y="11"/>
                      <a:pt x="32" y="11"/>
                    </a:cubicBezTo>
                    <a:cubicBezTo>
                      <a:pt x="35" y="10"/>
                      <a:pt x="37" y="10"/>
                      <a:pt x="39" y="10"/>
                    </a:cubicBezTo>
                    <a:cubicBezTo>
                      <a:pt x="41" y="11"/>
                      <a:pt x="48" y="17"/>
                      <a:pt x="49" y="18"/>
                    </a:cubicBezTo>
                    <a:cubicBezTo>
                      <a:pt x="50" y="18"/>
                      <a:pt x="51" y="19"/>
                      <a:pt x="52" y="20"/>
                    </a:cubicBezTo>
                    <a:cubicBezTo>
                      <a:pt x="52" y="20"/>
                      <a:pt x="52" y="25"/>
                      <a:pt x="50" y="25"/>
                    </a:cubicBezTo>
                    <a:cubicBezTo>
                      <a:pt x="47" y="25"/>
                      <a:pt x="43" y="21"/>
                      <a:pt x="41" y="22"/>
                    </a:cubicBezTo>
                    <a:cubicBezTo>
                      <a:pt x="40" y="22"/>
                      <a:pt x="40" y="23"/>
                      <a:pt x="39" y="23"/>
                    </a:cubicBezTo>
                    <a:cubicBezTo>
                      <a:pt x="35" y="24"/>
                      <a:pt x="30" y="26"/>
                      <a:pt x="27" y="25"/>
                    </a:cubicBezTo>
                    <a:cubicBezTo>
                      <a:pt x="24" y="24"/>
                      <a:pt x="23" y="21"/>
                      <a:pt x="21" y="21"/>
                    </a:cubicBezTo>
                    <a:cubicBezTo>
                      <a:pt x="20" y="21"/>
                      <a:pt x="13" y="20"/>
                      <a:pt x="13" y="20"/>
                    </a:cubicBezTo>
                    <a:cubicBezTo>
                      <a:pt x="13" y="19"/>
                      <a:pt x="13" y="19"/>
                      <a:pt x="13" y="18"/>
                    </a:cubicBezTo>
                    <a:cubicBezTo>
                      <a:pt x="13" y="15"/>
                      <a:pt x="12" y="12"/>
                      <a:pt x="10" y="10"/>
                    </a:cubicBezTo>
                    <a:cubicBezTo>
                      <a:pt x="8" y="8"/>
                      <a:pt x="3" y="6"/>
                      <a:pt x="0" y="5"/>
                    </a:cubicBezTo>
                    <a:close/>
                  </a:path>
                </a:pathLst>
              </a:custGeom>
              <a:solidFill>
                <a:schemeClr val="accent1"/>
              </a:solidFill>
              <a:ln w="9525">
                <a:solidFill>
                  <a:schemeClr val="bg2"/>
                </a:solidFill>
                <a:miter lim="800000"/>
                <a:headEnd/>
                <a:tailEnd/>
              </a:ln>
            </p:spPr>
            <p:txBody>
              <a:bodyPr/>
              <a:lstStyle/>
              <a:p>
                <a:endParaRPr lang="en-US"/>
              </a:p>
            </p:txBody>
          </p:sp>
          <p:sp>
            <p:nvSpPr>
              <p:cNvPr id="43075" name="Freeform 107"/>
              <p:cNvSpPr>
                <a:spLocks/>
              </p:cNvSpPr>
              <p:nvPr/>
            </p:nvSpPr>
            <p:spPr bwMode="auto">
              <a:xfrm>
                <a:off x="6134951" y="2992673"/>
                <a:ext cx="145365" cy="207881"/>
              </a:xfrm>
              <a:custGeom>
                <a:avLst/>
                <a:gdLst>
                  <a:gd name="T0" fmla="*/ 13 w 75"/>
                  <a:gd name="T1" fmla="*/ 46 h 69"/>
                  <a:gd name="T2" fmla="*/ 4 w 75"/>
                  <a:gd name="T3" fmla="*/ 44 h 69"/>
                  <a:gd name="T4" fmla="*/ 3 w 75"/>
                  <a:gd name="T5" fmla="*/ 45 h 69"/>
                  <a:gd name="T6" fmla="*/ 0 w 75"/>
                  <a:gd name="T7" fmla="*/ 34 h 69"/>
                  <a:gd name="T8" fmla="*/ 15 w 75"/>
                  <a:gd name="T9" fmla="*/ 25 h 69"/>
                  <a:gd name="T10" fmla="*/ 18 w 75"/>
                  <a:gd name="T11" fmla="*/ 21 h 69"/>
                  <a:gd name="T12" fmla="*/ 20 w 75"/>
                  <a:gd name="T13" fmla="*/ 9 h 69"/>
                  <a:gd name="T14" fmla="*/ 28 w 75"/>
                  <a:gd name="T15" fmla="*/ 2 h 69"/>
                  <a:gd name="T16" fmla="*/ 32 w 75"/>
                  <a:gd name="T17" fmla="*/ 0 h 69"/>
                  <a:gd name="T18" fmla="*/ 47 w 75"/>
                  <a:gd name="T19" fmla="*/ 1 h 69"/>
                  <a:gd name="T20" fmla="*/ 51 w 75"/>
                  <a:gd name="T21" fmla="*/ 11 h 69"/>
                  <a:gd name="T22" fmla="*/ 58 w 75"/>
                  <a:gd name="T23" fmla="*/ 14 h 69"/>
                  <a:gd name="T24" fmla="*/ 56 w 75"/>
                  <a:gd name="T25" fmla="*/ 20 h 69"/>
                  <a:gd name="T26" fmla="*/ 52 w 75"/>
                  <a:gd name="T27" fmla="*/ 27 h 69"/>
                  <a:gd name="T28" fmla="*/ 57 w 75"/>
                  <a:gd name="T29" fmla="*/ 37 h 69"/>
                  <a:gd name="T30" fmla="*/ 67 w 75"/>
                  <a:gd name="T31" fmla="*/ 42 h 69"/>
                  <a:gd name="T32" fmla="*/ 70 w 75"/>
                  <a:gd name="T33" fmla="*/ 47 h 69"/>
                  <a:gd name="T34" fmla="*/ 70 w 75"/>
                  <a:gd name="T35" fmla="*/ 54 h 69"/>
                  <a:gd name="T36" fmla="*/ 75 w 75"/>
                  <a:gd name="T37" fmla="*/ 62 h 69"/>
                  <a:gd name="T38" fmla="*/ 75 w 75"/>
                  <a:gd name="T39" fmla="*/ 62 h 69"/>
                  <a:gd name="T40" fmla="*/ 72 w 75"/>
                  <a:gd name="T41" fmla="*/ 63 h 69"/>
                  <a:gd name="T42" fmla="*/ 65 w 75"/>
                  <a:gd name="T43" fmla="*/ 62 h 69"/>
                  <a:gd name="T44" fmla="*/ 58 w 75"/>
                  <a:gd name="T45" fmla="*/ 69 h 69"/>
                  <a:gd name="T46" fmla="*/ 44 w 75"/>
                  <a:gd name="T47" fmla="*/ 68 h 69"/>
                  <a:gd name="T48" fmla="*/ 13 w 75"/>
                  <a:gd name="T49" fmla="*/ 46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69"/>
                  <a:gd name="T77" fmla="*/ 75 w 75"/>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69">
                    <a:moveTo>
                      <a:pt x="13" y="46"/>
                    </a:moveTo>
                    <a:cubicBezTo>
                      <a:pt x="12" y="45"/>
                      <a:pt x="4" y="44"/>
                      <a:pt x="4" y="44"/>
                    </a:cubicBezTo>
                    <a:cubicBezTo>
                      <a:pt x="4" y="44"/>
                      <a:pt x="4" y="44"/>
                      <a:pt x="3" y="45"/>
                    </a:cubicBezTo>
                    <a:cubicBezTo>
                      <a:pt x="0" y="34"/>
                      <a:pt x="0" y="34"/>
                      <a:pt x="0" y="34"/>
                    </a:cubicBezTo>
                    <a:cubicBezTo>
                      <a:pt x="15" y="25"/>
                      <a:pt x="15" y="25"/>
                      <a:pt x="15" y="25"/>
                    </a:cubicBezTo>
                    <a:cubicBezTo>
                      <a:pt x="16" y="25"/>
                      <a:pt x="18" y="24"/>
                      <a:pt x="18" y="21"/>
                    </a:cubicBezTo>
                    <a:cubicBezTo>
                      <a:pt x="19" y="19"/>
                      <a:pt x="19" y="10"/>
                      <a:pt x="20" y="9"/>
                    </a:cubicBezTo>
                    <a:cubicBezTo>
                      <a:pt x="22" y="8"/>
                      <a:pt x="25" y="4"/>
                      <a:pt x="28" y="2"/>
                    </a:cubicBezTo>
                    <a:cubicBezTo>
                      <a:pt x="30" y="1"/>
                      <a:pt x="31" y="0"/>
                      <a:pt x="32" y="0"/>
                    </a:cubicBezTo>
                    <a:cubicBezTo>
                      <a:pt x="47" y="1"/>
                      <a:pt x="47" y="1"/>
                      <a:pt x="47" y="1"/>
                    </a:cubicBezTo>
                    <a:cubicBezTo>
                      <a:pt x="49" y="5"/>
                      <a:pt x="49" y="10"/>
                      <a:pt x="51" y="11"/>
                    </a:cubicBezTo>
                    <a:cubicBezTo>
                      <a:pt x="53" y="11"/>
                      <a:pt x="58" y="12"/>
                      <a:pt x="58" y="14"/>
                    </a:cubicBezTo>
                    <a:cubicBezTo>
                      <a:pt x="58" y="15"/>
                      <a:pt x="57" y="19"/>
                      <a:pt x="56" y="20"/>
                    </a:cubicBezTo>
                    <a:cubicBezTo>
                      <a:pt x="54" y="21"/>
                      <a:pt x="52" y="25"/>
                      <a:pt x="52" y="27"/>
                    </a:cubicBezTo>
                    <a:cubicBezTo>
                      <a:pt x="52" y="29"/>
                      <a:pt x="56" y="36"/>
                      <a:pt x="57" y="37"/>
                    </a:cubicBezTo>
                    <a:cubicBezTo>
                      <a:pt x="59" y="38"/>
                      <a:pt x="65" y="40"/>
                      <a:pt x="67" y="42"/>
                    </a:cubicBezTo>
                    <a:cubicBezTo>
                      <a:pt x="68" y="44"/>
                      <a:pt x="70" y="46"/>
                      <a:pt x="70" y="47"/>
                    </a:cubicBezTo>
                    <a:cubicBezTo>
                      <a:pt x="70" y="48"/>
                      <a:pt x="70" y="54"/>
                      <a:pt x="70" y="54"/>
                    </a:cubicBezTo>
                    <a:cubicBezTo>
                      <a:pt x="75" y="62"/>
                      <a:pt x="75" y="62"/>
                      <a:pt x="75" y="62"/>
                    </a:cubicBezTo>
                    <a:cubicBezTo>
                      <a:pt x="75" y="62"/>
                      <a:pt x="75" y="62"/>
                      <a:pt x="75" y="62"/>
                    </a:cubicBezTo>
                    <a:cubicBezTo>
                      <a:pt x="74" y="62"/>
                      <a:pt x="73" y="63"/>
                      <a:pt x="72" y="63"/>
                    </a:cubicBezTo>
                    <a:cubicBezTo>
                      <a:pt x="72" y="63"/>
                      <a:pt x="68" y="61"/>
                      <a:pt x="65" y="62"/>
                    </a:cubicBezTo>
                    <a:cubicBezTo>
                      <a:pt x="62" y="62"/>
                      <a:pt x="60" y="68"/>
                      <a:pt x="58" y="69"/>
                    </a:cubicBezTo>
                    <a:cubicBezTo>
                      <a:pt x="44" y="68"/>
                      <a:pt x="44" y="68"/>
                      <a:pt x="44" y="68"/>
                    </a:cubicBezTo>
                    <a:lnTo>
                      <a:pt x="13" y="46"/>
                    </a:lnTo>
                    <a:close/>
                  </a:path>
                </a:pathLst>
              </a:custGeom>
              <a:solidFill>
                <a:srgbClr val="CC0000"/>
              </a:solidFill>
              <a:ln w="9525">
                <a:solidFill>
                  <a:schemeClr val="bg2"/>
                </a:solidFill>
                <a:miter lim="800000"/>
                <a:headEnd/>
                <a:tailEnd/>
              </a:ln>
            </p:spPr>
            <p:txBody>
              <a:bodyPr/>
              <a:lstStyle/>
              <a:p>
                <a:endParaRPr lang="en-US"/>
              </a:p>
            </p:txBody>
          </p:sp>
          <p:sp>
            <p:nvSpPr>
              <p:cNvPr id="43076" name="Freeform 108"/>
              <p:cNvSpPr>
                <a:spLocks/>
              </p:cNvSpPr>
              <p:nvPr/>
            </p:nvSpPr>
            <p:spPr bwMode="auto">
              <a:xfrm>
                <a:off x="6045054" y="3559892"/>
                <a:ext cx="227611" cy="252427"/>
              </a:xfrm>
              <a:custGeom>
                <a:avLst/>
                <a:gdLst>
                  <a:gd name="T0" fmla="*/ 10 w 118"/>
                  <a:gd name="T1" fmla="*/ 56 h 84"/>
                  <a:gd name="T2" fmla="*/ 2 w 118"/>
                  <a:gd name="T3" fmla="*/ 53 h 84"/>
                  <a:gd name="T4" fmla="*/ 2 w 118"/>
                  <a:gd name="T5" fmla="*/ 46 h 84"/>
                  <a:gd name="T6" fmla="*/ 9 w 118"/>
                  <a:gd name="T7" fmla="*/ 46 h 84"/>
                  <a:gd name="T8" fmla="*/ 13 w 118"/>
                  <a:gd name="T9" fmla="*/ 30 h 84"/>
                  <a:gd name="T10" fmla="*/ 17 w 118"/>
                  <a:gd name="T11" fmla="*/ 27 h 84"/>
                  <a:gd name="T12" fmla="*/ 19 w 118"/>
                  <a:gd name="T13" fmla="*/ 18 h 84"/>
                  <a:gd name="T14" fmla="*/ 26 w 118"/>
                  <a:gd name="T15" fmla="*/ 12 h 84"/>
                  <a:gd name="T16" fmla="*/ 29 w 118"/>
                  <a:gd name="T17" fmla="*/ 2 h 84"/>
                  <a:gd name="T18" fmla="*/ 39 w 118"/>
                  <a:gd name="T19" fmla="*/ 3 h 84"/>
                  <a:gd name="T20" fmla="*/ 39 w 118"/>
                  <a:gd name="T21" fmla="*/ 3 h 84"/>
                  <a:gd name="T22" fmla="*/ 43 w 118"/>
                  <a:gd name="T23" fmla="*/ 0 h 84"/>
                  <a:gd name="T24" fmla="*/ 52 w 118"/>
                  <a:gd name="T25" fmla="*/ 1 h 84"/>
                  <a:gd name="T26" fmla="*/ 63 w 118"/>
                  <a:gd name="T27" fmla="*/ 6 h 84"/>
                  <a:gd name="T28" fmla="*/ 71 w 118"/>
                  <a:gd name="T29" fmla="*/ 14 h 84"/>
                  <a:gd name="T30" fmla="*/ 70 w 118"/>
                  <a:gd name="T31" fmla="*/ 21 h 84"/>
                  <a:gd name="T32" fmla="*/ 69 w 118"/>
                  <a:gd name="T33" fmla="*/ 27 h 84"/>
                  <a:gd name="T34" fmla="*/ 78 w 118"/>
                  <a:gd name="T35" fmla="*/ 27 h 84"/>
                  <a:gd name="T36" fmla="*/ 76 w 118"/>
                  <a:gd name="T37" fmla="*/ 31 h 84"/>
                  <a:gd name="T38" fmla="*/ 88 w 118"/>
                  <a:gd name="T39" fmla="*/ 42 h 84"/>
                  <a:gd name="T40" fmla="*/ 117 w 118"/>
                  <a:gd name="T41" fmla="*/ 50 h 84"/>
                  <a:gd name="T42" fmla="*/ 94 w 118"/>
                  <a:gd name="T43" fmla="*/ 73 h 84"/>
                  <a:gd name="T44" fmla="*/ 83 w 118"/>
                  <a:gd name="T45" fmla="*/ 74 h 84"/>
                  <a:gd name="T46" fmla="*/ 72 w 118"/>
                  <a:gd name="T47" fmla="*/ 79 h 84"/>
                  <a:gd name="T48" fmla="*/ 69 w 118"/>
                  <a:gd name="T49" fmla="*/ 80 h 84"/>
                  <a:gd name="T50" fmla="*/ 66 w 118"/>
                  <a:gd name="T51" fmla="*/ 81 h 84"/>
                  <a:gd name="T52" fmla="*/ 60 w 118"/>
                  <a:gd name="T53" fmla="*/ 79 h 84"/>
                  <a:gd name="T54" fmla="*/ 52 w 118"/>
                  <a:gd name="T55" fmla="*/ 84 h 84"/>
                  <a:gd name="T56" fmla="*/ 43 w 118"/>
                  <a:gd name="T57" fmla="*/ 83 h 84"/>
                  <a:gd name="T58" fmla="*/ 33 w 118"/>
                  <a:gd name="T59" fmla="*/ 77 h 84"/>
                  <a:gd name="T60" fmla="*/ 25 w 118"/>
                  <a:gd name="T61" fmla="*/ 75 h 84"/>
                  <a:gd name="T62" fmla="*/ 23 w 118"/>
                  <a:gd name="T63" fmla="*/ 75 h 84"/>
                  <a:gd name="T64" fmla="*/ 23 w 118"/>
                  <a:gd name="T65" fmla="*/ 75 h 84"/>
                  <a:gd name="T66" fmla="*/ 22 w 118"/>
                  <a:gd name="T67" fmla="*/ 66 h 84"/>
                  <a:gd name="T68" fmla="*/ 19 w 118"/>
                  <a:gd name="T69" fmla="*/ 61 h 84"/>
                  <a:gd name="T70" fmla="*/ 10 w 118"/>
                  <a:gd name="T71" fmla="*/ 56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8"/>
                  <a:gd name="T109" fmla="*/ 0 h 84"/>
                  <a:gd name="T110" fmla="*/ 118 w 118"/>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8" h="84">
                    <a:moveTo>
                      <a:pt x="10" y="56"/>
                    </a:moveTo>
                    <a:cubicBezTo>
                      <a:pt x="8" y="53"/>
                      <a:pt x="4" y="54"/>
                      <a:pt x="2" y="53"/>
                    </a:cubicBezTo>
                    <a:cubicBezTo>
                      <a:pt x="0" y="53"/>
                      <a:pt x="1" y="49"/>
                      <a:pt x="2" y="46"/>
                    </a:cubicBezTo>
                    <a:cubicBezTo>
                      <a:pt x="3" y="44"/>
                      <a:pt x="8" y="47"/>
                      <a:pt x="9" y="46"/>
                    </a:cubicBezTo>
                    <a:cubicBezTo>
                      <a:pt x="11" y="44"/>
                      <a:pt x="13" y="33"/>
                      <a:pt x="13" y="30"/>
                    </a:cubicBezTo>
                    <a:cubicBezTo>
                      <a:pt x="13" y="26"/>
                      <a:pt x="17" y="27"/>
                      <a:pt x="17" y="27"/>
                    </a:cubicBezTo>
                    <a:cubicBezTo>
                      <a:pt x="17" y="27"/>
                      <a:pt x="18" y="21"/>
                      <a:pt x="19" y="18"/>
                    </a:cubicBezTo>
                    <a:cubicBezTo>
                      <a:pt x="21" y="14"/>
                      <a:pt x="25" y="13"/>
                      <a:pt x="26" y="12"/>
                    </a:cubicBezTo>
                    <a:cubicBezTo>
                      <a:pt x="27" y="12"/>
                      <a:pt x="28" y="4"/>
                      <a:pt x="29" y="2"/>
                    </a:cubicBezTo>
                    <a:cubicBezTo>
                      <a:pt x="39" y="3"/>
                      <a:pt x="39" y="3"/>
                      <a:pt x="39" y="3"/>
                    </a:cubicBezTo>
                    <a:cubicBezTo>
                      <a:pt x="39" y="3"/>
                      <a:pt x="39" y="3"/>
                      <a:pt x="39" y="3"/>
                    </a:cubicBezTo>
                    <a:cubicBezTo>
                      <a:pt x="40" y="2"/>
                      <a:pt x="42" y="1"/>
                      <a:pt x="43" y="0"/>
                    </a:cubicBezTo>
                    <a:cubicBezTo>
                      <a:pt x="45" y="0"/>
                      <a:pt x="50" y="1"/>
                      <a:pt x="52" y="1"/>
                    </a:cubicBezTo>
                    <a:cubicBezTo>
                      <a:pt x="53" y="1"/>
                      <a:pt x="61" y="4"/>
                      <a:pt x="63" y="6"/>
                    </a:cubicBezTo>
                    <a:cubicBezTo>
                      <a:pt x="65" y="7"/>
                      <a:pt x="68" y="11"/>
                      <a:pt x="71" y="14"/>
                    </a:cubicBezTo>
                    <a:cubicBezTo>
                      <a:pt x="73" y="18"/>
                      <a:pt x="71" y="18"/>
                      <a:pt x="70" y="21"/>
                    </a:cubicBezTo>
                    <a:cubicBezTo>
                      <a:pt x="69" y="23"/>
                      <a:pt x="69" y="25"/>
                      <a:pt x="69" y="27"/>
                    </a:cubicBezTo>
                    <a:cubicBezTo>
                      <a:pt x="70" y="29"/>
                      <a:pt x="78" y="27"/>
                      <a:pt x="78" y="27"/>
                    </a:cubicBezTo>
                    <a:cubicBezTo>
                      <a:pt x="78" y="28"/>
                      <a:pt x="76" y="29"/>
                      <a:pt x="76" y="31"/>
                    </a:cubicBezTo>
                    <a:cubicBezTo>
                      <a:pt x="76" y="34"/>
                      <a:pt x="82" y="38"/>
                      <a:pt x="88" y="42"/>
                    </a:cubicBezTo>
                    <a:cubicBezTo>
                      <a:pt x="94" y="47"/>
                      <a:pt x="118" y="49"/>
                      <a:pt x="117" y="50"/>
                    </a:cubicBezTo>
                    <a:cubicBezTo>
                      <a:pt x="116" y="50"/>
                      <a:pt x="96" y="72"/>
                      <a:pt x="94" y="73"/>
                    </a:cubicBezTo>
                    <a:cubicBezTo>
                      <a:pt x="93" y="74"/>
                      <a:pt x="86" y="73"/>
                      <a:pt x="83" y="74"/>
                    </a:cubicBezTo>
                    <a:cubicBezTo>
                      <a:pt x="80" y="75"/>
                      <a:pt x="73" y="79"/>
                      <a:pt x="72" y="79"/>
                    </a:cubicBezTo>
                    <a:cubicBezTo>
                      <a:pt x="72" y="80"/>
                      <a:pt x="70" y="80"/>
                      <a:pt x="69" y="80"/>
                    </a:cubicBezTo>
                    <a:cubicBezTo>
                      <a:pt x="68" y="80"/>
                      <a:pt x="66" y="81"/>
                      <a:pt x="66" y="81"/>
                    </a:cubicBezTo>
                    <a:cubicBezTo>
                      <a:pt x="64" y="81"/>
                      <a:pt x="62" y="78"/>
                      <a:pt x="60" y="79"/>
                    </a:cubicBezTo>
                    <a:cubicBezTo>
                      <a:pt x="58" y="80"/>
                      <a:pt x="52" y="84"/>
                      <a:pt x="52" y="84"/>
                    </a:cubicBezTo>
                    <a:cubicBezTo>
                      <a:pt x="52" y="84"/>
                      <a:pt x="45" y="83"/>
                      <a:pt x="43" y="83"/>
                    </a:cubicBezTo>
                    <a:cubicBezTo>
                      <a:pt x="40" y="83"/>
                      <a:pt x="33" y="77"/>
                      <a:pt x="33" y="77"/>
                    </a:cubicBezTo>
                    <a:cubicBezTo>
                      <a:pt x="25" y="75"/>
                      <a:pt x="25" y="75"/>
                      <a:pt x="25" y="75"/>
                    </a:cubicBezTo>
                    <a:cubicBezTo>
                      <a:pt x="23" y="75"/>
                      <a:pt x="23" y="75"/>
                      <a:pt x="23" y="75"/>
                    </a:cubicBezTo>
                    <a:cubicBezTo>
                      <a:pt x="23" y="75"/>
                      <a:pt x="23" y="75"/>
                      <a:pt x="23" y="75"/>
                    </a:cubicBezTo>
                    <a:cubicBezTo>
                      <a:pt x="22" y="66"/>
                      <a:pt x="22" y="66"/>
                      <a:pt x="22" y="66"/>
                    </a:cubicBezTo>
                    <a:cubicBezTo>
                      <a:pt x="20" y="66"/>
                      <a:pt x="19" y="63"/>
                      <a:pt x="19" y="61"/>
                    </a:cubicBezTo>
                    <a:cubicBezTo>
                      <a:pt x="19" y="59"/>
                      <a:pt x="13" y="58"/>
                      <a:pt x="10" y="56"/>
                    </a:cubicBezTo>
                    <a:close/>
                  </a:path>
                </a:pathLst>
              </a:custGeom>
              <a:solidFill>
                <a:schemeClr val="accent1"/>
              </a:solidFill>
              <a:ln w="9525">
                <a:solidFill>
                  <a:schemeClr val="bg2"/>
                </a:solidFill>
                <a:miter lim="800000"/>
                <a:headEnd/>
                <a:tailEnd/>
              </a:ln>
            </p:spPr>
            <p:txBody>
              <a:bodyPr/>
              <a:lstStyle/>
              <a:p>
                <a:endParaRPr lang="en-US"/>
              </a:p>
            </p:txBody>
          </p:sp>
          <p:sp>
            <p:nvSpPr>
              <p:cNvPr id="43077" name="Freeform 109"/>
              <p:cNvSpPr>
                <a:spLocks/>
              </p:cNvSpPr>
              <p:nvPr/>
            </p:nvSpPr>
            <p:spPr bwMode="auto">
              <a:xfrm>
                <a:off x="6100523" y="3476740"/>
                <a:ext cx="103286" cy="169275"/>
              </a:xfrm>
              <a:custGeom>
                <a:avLst/>
                <a:gdLst>
                  <a:gd name="T0" fmla="*/ 10 w 53"/>
                  <a:gd name="T1" fmla="*/ 30 h 56"/>
                  <a:gd name="T2" fmla="*/ 0 w 53"/>
                  <a:gd name="T3" fmla="*/ 29 h 56"/>
                  <a:gd name="T4" fmla="*/ 4 w 53"/>
                  <a:gd name="T5" fmla="*/ 11 h 56"/>
                  <a:gd name="T6" fmla="*/ 12 w 53"/>
                  <a:gd name="T7" fmla="*/ 2 h 56"/>
                  <a:gd name="T8" fmla="*/ 17 w 53"/>
                  <a:gd name="T9" fmla="*/ 0 h 56"/>
                  <a:gd name="T10" fmla="*/ 22 w 53"/>
                  <a:gd name="T11" fmla="*/ 16 h 56"/>
                  <a:gd name="T12" fmla="*/ 35 w 53"/>
                  <a:gd name="T13" fmla="*/ 24 h 56"/>
                  <a:gd name="T14" fmla="*/ 50 w 53"/>
                  <a:gd name="T15" fmla="*/ 41 h 56"/>
                  <a:gd name="T16" fmla="*/ 50 w 53"/>
                  <a:gd name="T17" fmla="*/ 46 h 56"/>
                  <a:gd name="T18" fmla="*/ 53 w 53"/>
                  <a:gd name="T19" fmla="*/ 51 h 56"/>
                  <a:gd name="T20" fmla="*/ 49 w 53"/>
                  <a:gd name="T21" fmla="*/ 54 h 56"/>
                  <a:gd name="T22" fmla="*/ 40 w 53"/>
                  <a:gd name="T23" fmla="*/ 54 h 56"/>
                  <a:gd name="T24" fmla="*/ 41 w 53"/>
                  <a:gd name="T25" fmla="*/ 48 h 56"/>
                  <a:gd name="T26" fmla="*/ 42 w 53"/>
                  <a:gd name="T27" fmla="*/ 41 h 56"/>
                  <a:gd name="T28" fmla="*/ 34 w 53"/>
                  <a:gd name="T29" fmla="*/ 33 h 56"/>
                  <a:gd name="T30" fmla="*/ 23 w 53"/>
                  <a:gd name="T31" fmla="*/ 28 h 56"/>
                  <a:gd name="T32" fmla="*/ 14 w 53"/>
                  <a:gd name="T33" fmla="*/ 27 h 56"/>
                  <a:gd name="T34" fmla="*/ 10 w 53"/>
                  <a:gd name="T35" fmla="*/ 3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56"/>
                  <a:gd name="T56" fmla="*/ 53 w 53"/>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56">
                    <a:moveTo>
                      <a:pt x="10" y="30"/>
                    </a:moveTo>
                    <a:cubicBezTo>
                      <a:pt x="0" y="29"/>
                      <a:pt x="0" y="29"/>
                      <a:pt x="0" y="29"/>
                    </a:cubicBezTo>
                    <a:cubicBezTo>
                      <a:pt x="1" y="26"/>
                      <a:pt x="2" y="18"/>
                      <a:pt x="4" y="11"/>
                    </a:cubicBezTo>
                    <a:cubicBezTo>
                      <a:pt x="5" y="4"/>
                      <a:pt x="10" y="3"/>
                      <a:pt x="12" y="2"/>
                    </a:cubicBezTo>
                    <a:cubicBezTo>
                      <a:pt x="15" y="1"/>
                      <a:pt x="17" y="0"/>
                      <a:pt x="17" y="0"/>
                    </a:cubicBezTo>
                    <a:cubicBezTo>
                      <a:pt x="18" y="4"/>
                      <a:pt x="20" y="14"/>
                      <a:pt x="22" y="16"/>
                    </a:cubicBezTo>
                    <a:cubicBezTo>
                      <a:pt x="26" y="18"/>
                      <a:pt x="35" y="23"/>
                      <a:pt x="35" y="24"/>
                    </a:cubicBezTo>
                    <a:cubicBezTo>
                      <a:pt x="35" y="26"/>
                      <a:pt x="49" y="39"/>
                      <a:pt x="50" y="41"/>
                    </a:cubicBezTo>
                    <a:cubicBezTo>
                      <a:pt x="51" y="42"/>
                      <a:pt x="52" y="45"/>
                      <a:pt x="50" y="46"/>
                    </a:cubicBezTo>
                    <a:cubicBezTo>
                      <a:pt x="49" y="46"/>
                      <a:pt x="51" y="48"/>
                      <a:pt x="53" y="51"/>
                    </a:cubicBezTo>
                    <a:cubicBezTo>
                      <a:pt x="53" y="51"/>
                      <a:pt x="49" y="52"/>
                      <a:pt x="49" y="54"/>
                    </a:cubicBezTo>
                    <a:cubicBezTo>
                      <a:pt x="49" y="54"/>
                      <a:pt x="41" y="56"/>
                      <a:pt x="40" y="54"/>
                    </a:cubicBezTo>
                    <a:cubicBezTo>
                      <a:pt x="40" y="52"/>
                      <a:pt x="40" y="50"/>
                      <a:pt x="41" y="48"/>
                    </a:cubicBezTo>
                    <a:cubicBezTo>
                      <a:pt x="42" y="45"/>
                      <a:pt x="44" y="45"/>
                      <a:pt x="42" y="41"/>
                    </a:cubicBezTo>
                    <a:cubicBezTo>
                      <a:pt x="39" y="38"/>
                      <a:pt x="36" y="34"/>
                      <a:pt x="34" y="33"/>
                    </a:cubicBezTo>
                    <a:cubicBezTo>
                      <a:pt x="32" y="31"/>
                      <a:pt x="24" y="28"/>
                      <a:pt x="23" y="28"/>
                    </a:cubicBezTo>
                    <a:cubicBezTo>
                      <a:pt x="21" y="28"/>
                      <a:pt x="16" y="27"/>
                      <a:pt x="14" y="27"/>
                    </a:cubicBezTo>
                    <a:cubicBezTo>
                      <a:pt x="13" y="28"/>
                      <a:pt x="11" y="29"/>
                      <a:pt x="10" y="30"/>
                    </a:cubicBezTo>
                    <a:close/>
                  </a:path>
                </a:pathLst>
              </a:custGeom>
              <a:solidFill>
                <a:schemeClr val="accent1"/>
              </a:solidFill>
              <a:ln w="9525">
                <a:solidFill>
                  <a:schemeClr val="bg2"/>
                </a:solidFill>
                <a:miter lim="800000"/>
                <a:headEnd/>
                <a:tailEnd/>
              </a:ln>
            </p:spPr>
            <p:txBody>
              <a:bodyPr/>
              <a:lstStyle/>
              <a:p>
                <a:endParaRPr lang="en-US"/>
              </a:p>
            </p:txBody>
          </p:sp>
          <p:sp>
            <p:nvSpPr>
              <p:cNvPr id="43078" name="Freeform 110"/>
              <p:cNvSpPr>
                <a:spLocks/>
              </p:cNvSpPr>
              <p:nvPr/>
            </p:nvSpPr>
            <p:spPr bwMode="auto">
              <a:xfrm>
                <a:off x="6089047" y="2989704"/>
                <a:ext cx="99461" cy="130668"/>
              </a:xfrm>
              <a:custGeom>
                <a:avLst/>
                <a:gdLst>
                  <a:gd name="T0" fmla="*/ 9 w 51"/>
                  <a:gd name="T1" fmla="*/ 43 h 43"/>
                  <a:gd name="T2" fmla="*/ 1 w 51"/>
                  <a:gd name="T3" fmla="*/ 42 h 43"/>
                  <a:gd name="T4" fmla="*/ 3 w 51"/>
                  <a:gd name="T5" fmla="*/ 38 h 43"/>
                  <a:gd name="T6" fmla="*/ 4 w 51"/>
                  <a:gd name="T7" fmla="*/ 35 h 43"/>
                  <a:gd name="T8" fmla="*/ 8 w 51"/>
                  <a:gd name="T9" fmla="*/ 27 h 43"/>
                  <a:gd name="T10" fmla="*/ 2 w 51"/>
                  <a:gd name="T11" fmla="*/ 22 h 43"/>
                  <a:gd name="T12" fmla="*/ 1 w 51"/>
                  <a:gd name="T13" fmla="*/ 15 h 43"/>
                  <a:gd name="T14" fmla="*/ 3 w 51"/>
                  <a:gd name="T15" fmla="*/ 13 h 43"/>
                  <a:gd name="T16" fmla="*/ 7 w 51"/>
                  <a:gd name="T17" fmla="*/ 11 h 43"/>
                  <a:gd name="T18" fmla="*/ 10 w 51"/>
                  <a:gd name="T19" fmla="*/ 6 h 43"/>
                  <a:gd name="T20" fmla="*/ 19 w 51"/>
                  <a:gd name="T21" fmla="*/ 4 h 43"/>
                  <a:gd name="T22" fmla="*/ 24 w 51"/>
                  <a:gd name="T23" fmla="*/ 6 h 43"/>
                  <a:gd name="T24" fmla="*/ 38 w 51"/>
                  <a:gd name="T25" fmla="*/ 3 h 43"/>
                  <a:gd name="T26" fmla="*/ 47 w 51"/>
                  <a:gd name="T27" fmla="*/ 0 h 43"/>
                  <a:gd name="T28" fmla="*/ 51 w 51"/>
                  <a:gd name="T29" fmla="*/ 3 h 43"/>
                  <a:gd name="T30" fmla="*/ 43 w 51"/>
                  <a:gd name="T31" fmla="*/ 10 h 43"/>
                  <a:gd name="T32" fmla="*/ 41 w 51"/>
                  <a:gd name="T33" fmla="*/ 22 h 43"/>
                  <a:gd name="T34" fmla="*/ 38 w 51"/>
                  <a:gd name="T35" fmla="*/ 26 h 43"/>
                  <a:gd name="T36" fmla="*/ 23 w 51"/>
                  <a:gd name="T37" fmla="*/ 35 h 43"/>
                  <a:gd name="T38" fmla="*/ 9 w 51"/>
                  <a:gd name="T39" fmla="*/ 43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43"/>
                  <a:gd name="T62" fmla="*/ 51 w 51"/>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43">
                    <a:moveTo>
                      <a:pt x="9" y="43"/>
                    </a:moveTo>
                    <a:cubicBezTo>
                      <a:pt x="1" y="42"/>
                      <a:pt x="1" y="42"/>
                      <a:pt x="1" y="42"/>
                    </a:cubicBezTo>
                    <a:cubicBezTo>
                      <a:pt x="2" y="41"/>
                      <a:pt x="2" y="40"/>
                      <a:pt x="3" y="38"/>
                    </a:cubicBezTo>
                    <a:cubicBezTo>
                      <a:pt x="3" y="37"/>
                      <a:pt x="4" y="36"/>
                      <a:pt x="4" y="35"/>
                    </a:cubicBezTo>
                    <a:cubicBezTo>
                      <a:pt x="5" y="34"/>
                      <a:pt x="8" y="29"/>
                      <a:pt x="8" y="27"/>
                    </a:cubicBezTo>
                    <a:cubicBezTo>
                      <a:pt x="8" y="25"/>
                      <a:pt x="6" y="22"/>
                      <a:pt x="2" y="22"/>
                    </a:cubicBezTo>
                    <a:cubicBezTo>
                      <a:pt x="2" y="20"/>
                      <a:pt x="0" y="17"/>
                      <a:pt x="1" y="15"/>
                    </a:cubicBezTo>
                    <a:cubicBezTo>
                      <a:pt x="1" y="14"/>
                      <a:pt x="3" y="13"/>
                      <a:pt x="3" y="13"/>
                    </a:cubicBezTo>
                    <a:cubicBezTo>
                      <a:pt x="3" y="13"/>
                      <a:pt x="6" y="12"/>
                      <a:pt x="7" y="11"/>
                    </a:cubicBezTo>
                    <a:cubicBezTo>
                      <a:pt x="9" y="10"/>
                      <a:pt x="10" y="8"/>
                      <a:pt x="10" y="6"/>
                    </a:cubicBezTo>
                    <a:cubicBezTo>
                      <a:pt x="10" y="4"/>
                      <a:pt x="17" y="4"/>
                      <a:pt x="19" y="4"/>
                    </a:cubicBezTo>
                    <a:cubicBezTo>
                      <a:pt x="20" y="4"/>
                      <a:pt x="23" y="5"/>
                      <a:pt x="24" y="6"/>
                    </a:cubicBezTo>
                    <a:cubicBezTo>
                      <a:pt x="26" y="7"/>
                      <a:pt x="35" y="4"/>
                      <a:pt x="38" y="3"/>
                    </a:cubicBezTo>
                    <a:cubicBezTo>
                      <a:pt x="41" y="2"/>
                      <a:pt x="45" y="0"/>
                      <a:pt x="47" y="0"/>
                    </a:cubicBezTo>
                    <a:cubicBezTo>
                      <a:pt x="51" y="3"/>
                      <a:pt x="51" y="3"/>
                      <a:pt x="51" y="3"/>
                    </a:cubicBezTo>
                    <a:cubicBezTo>
                      <a:pt x="48" y="5"/>
                      <a:pt x="45" y="9"/>
                      <a:pt x="43" y="10"/>
                    </a:cubicBezTo>
                    <a:cubicBezTo>
                      <a:pt x="42" y="11"/>
                      <a:pt x="42" y="20"/>
                      <a:pt x="41" y="22"/>
                    </a:cubicBezTo>
                    <a:cubicBezTo>
                      <a:pt x="41" y="25"/>
                      <a:pt x="39" y="26"/>
                      <a:pt x="38" y="26"/>
                    </a:cubicBezTo>
                    <a:cubicBezTo>
                      <a:pt x="23" y="35"/>
                      <a:pt x="23" y="35"/>
                      <a:pt x="23" y="35"/>
                    </a:cubicBezTo>
                    <a:lnTo>
                      <a:pt x="9" y="43"/>
                    </a:lnTo>
                    <a:close/>
                  </a:path>
                </a:pathLst>
              </a:custGeom>
              <a:solidFill>
                <a:schemeClr val="accent2"/>
              </a:solidFill>
              <a:ln w="9525">
                <a:solidFill>
                  <a:schemeClr val="bg2"/>
                </a:solidFill>
                <a:miter lim="800000"/>
                <a:headEnd/>
                <a:tailEnd/>
              </a:ln>
            </p:spPr>
            <p:txBody>
              <a:bodyPr/>
              <a:lstStyle/>
              <a:p>
                <a:endParaRPr lang="en-US"/>
              </a:p>
            </p:txBody>
          </p:sp>
          <p:sp>
            <p:nvSpPr>
              <p:cNvPr id="43079" name="Freeform 111"/>
              <p:cNvSpPr>
                <a:spLocks/>
              </p:cNvSpPr>
              <p:nvPr/>
            </p:nvSpPr>
            <p:spPr bwMode="auto">
              <a:xfrm>
                <a:off x="6081396" y="3058007"/>
                <a:ext cx="22952" cy="47516"/>
              </a:xfrm>
              <a:custGeom>
                <a:avLst/>
                <a:gdLst>
                  <a:gd name="T0" fmla="*/ 0 w 12"/>
                  <a:gd name="T1" fmla="*/ 14 h 16"/>
                  <a:gd name="T2" fmla="*/ 4 w 12"/>
                  <a:gd name="T3" fmla="*/ 6 h 16"/>
                  <a:gd name="T4" fmla="*/ 6 w 12"/>
                  <a:gd name="T5" fmla="*/ 1 h 16"/>
                  <a:gd name="T6" fmla="*/ 6 w 12"/>
                  <a:gd name="T7" fmla="*/ 0 h 16"/>
                  <a:gd name="T8" fmla="*/ 12 w 12"/>
                  <a:gd name="T9" fmla="*/ 5 h 16"/>
                  <a:gd name="T10" fmla="*/ 8 w 12"/>
                  <a:gd name="T11" fmla="*/ 13 h 16"/>
                  <a:gd name="T12" fmla="*/ 7 w 12"/>
                  <a:gd name="T13" fmla="*/ 16 h 16"/>
                  <a:gd name="T14" fmla="*/ 3 w 12"/>
                  <a:gd name="T15" fmla="*/ 14 h 16"/>
                  <a:gd name="T16" fmla="*/ 0 w 12"/>
                  <a:gd name="T17" fmla="*/ 1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6"/>
                  <a:gd name="T29" fmla="*/ 12 w 1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6">
                    <a:moveTo>
                      <a:pt x="0" y="14"/>
                    </a:moveTo>
                    <a:cubicBezTo>
                      <a:pt x="2" y="10"/>
                      <a:pt x="3" y="7"/>
                      <a:pt x="4" y="6"/>
                    </a:cubicBezTo>
                    <a:cubicBezTo>
                      <a:pt x="5" y="4"/>
                      <a:pt x="6" y="3"/>
                      <a:pt x="6" y="1"/>
                    </a:cubicBezTo>
                    <a:cubicBezTo>
                      <a:pt x="6" y="1"/>
                      <a:pt x="6" y="1"/>
                      <a:pt x="6" y="0"/>
                    </a:cubicBezTo>
                    <a:cubicBezTo>
                      <a:pt x="10" y="0"/>
                      <a:pt x="12" y="3"/>
                      <a:pt x="12" y="5"/>
                    </a:cubicBezTo>
                    <a:cubicBezTo>
                      <a:pt x="12" y="7"/>
                      <a:pt x="9" y="12"/>
                      <a:pt x="8" y="13"/>
                    </a:cubicBezTo>
                    <a:cubicBezTo>
                      <a:pt x="8" y="14"/>
                      <a:pt x="7" y="15"/>
                      <a:pt x="7" y="16"/>
                    </a:cubicBezTo>
                    <a:cubicBezTo>
                      <a:pt x="3" y="14"/>
                      <a:pt x="3" y="14"/>
                      <a:pt x="3" y="14"/>
                    </a:cubicBezTo>
                    <a:lnTo>
                      <a:pt x="0" y="14"/>
                    </a:lnTo>
                    <a:close/>
                  </a:path>
                </a:pathLst>
              </a:custGeom>
              <a:solidFill>
                <a:schemeClr val="accent1"/>
              </a:solidFill>
              <a:ln w="9525">
                <a:solidFill>
                  <a:schemeClr val="bg2"/>
                </a:solidFill>
                <a:miter lim="800000"/>
                <a:headEnd/>
                <a:tailEnd/>
              </a:ln>
            </p:spPr>
            <p:txBody>
              <a:bodyPr/>
              <a:lstStyle/>
              <a:p>
                <a:endParaRPr lang="en-US"/>
              </a:p>
            </p:txBody>
          </p:sp>
          <p:sp>
            <p:nvSpPr>
              <p:cNvPr id="43080" name="Freeform 112"/>
              <p:cNvSpPr>
                <a:spLocks/>
              </p:cNvSpPr>
              <p:nvPr/>
            </p:nvSpPr>
            <p:spPr bwMode="auto">
              <a:xfrm>
                <a:off x="6079483" y="3096614"/>
                <a:ext cx="61206" cy="103941"/>
              </a:xfrm>
              <a:custGeom>
                <a:avLst/>
                <a:gdLst>
                  <a:gd name="T0" fmla="*/ 0 w 31"/>
                  <a:gd name="T1" fmla="*/ 34 h 35"/>
                  <a:gd name="T2" fmla="*/ 4 w 31"/>
                  <a:gd name="T3" fmla="*/ 15 h 35"/>
                  <a:gd name="T4" fmla="*/ 6 w 31"/>
                  <a:gd name="T5" fmla="*/ 7 h 35"/>
                  <a:gd name="T6" fmla="*/ 14 w 31"/>
                  <a:gd name="T7" fmla="*/ 8 h 35"/>
                  <a:gd name="T8" fmla="*/ 28 w 31"/>
                  <a:gd name="T9" fmla="*/ 0 h 35"/>
                  <a:gd name="T10" fmla="*/ 31 w 31"/>
                  <a:gd name="T11" fmla="*/ 11 h 35"/>
                  <a:gd name="T12" fmla="*/ 31 w 31"/>
                  <a:gd name="T13" fmla="*/ 11 h 35"/>
                  <a:gd name="T14" fmla="*/ 16 w 31"/>
                  <a:gd name="T15" fmla="*/ 16 h 35"/>
                  <a:gd name="T16" fmla="*/ 22 w 31"/>
                  <a:gd name="T17" fmla="*/ 25 h 35"/>
                  <a:gd name="T18" fmla="*/ 15 w 31"/>
                  <a:gd name="T19" fmla="*/ 30 h 35"/>
                  <a:gd name="T20" fmla="*/ 8 w 31"/>
                  <a:gd name="T21" fmla="*/ 35 h 35"/>
                  <a:gd name="T22" fmla="*/ 0 w 31"/>
                  <a:gd name="T23" fmla="*/ 34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35"/>
                  <a:gd name="T38" fmla="*/ 31 w 31"/>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35">
                    <a:moveTo>
                      <a:pt x="0" y="34"/>
                    </a:moveTo>
                    <a:cubicBezTo>
                      <a:pt x="4" y="15"/>
                      <a:pt x="4" y="15"/>
                      <a:pt x="4" y="15"/>
                    </a:cubicBezTo>
                    <a:cubicBezTo>
                      <a:pt x="4" y="13"/>
                      <a:pt x="5" y="8"/>
                      <a:pt x="6" y="7"/>
                    </a:cubicBezTo>
                    <a:cubicBezTo>
                      <a:pt x="14" y="8"/>
                      <a:pt x="14" y="8"/>
                      <a:pt x="14" y="8"/>
                    </a:cubicBezTo>
                    <a:cubicBezTo>
                      <a:pt x="28" y="0"/>
                      <a:pt x="28" y="0"/>
                      <a:pt x="28" y="0"/>
                    </a:cubicBezTo>
                    <a:cubicBezTo>
                      <a:pt x="31" y="11"/>
                      <a:pt x="31" y="11"/>
                      <a:pt x="31" y="11"/>
                    </a:cubicBezTo>
                    <a:cubicBezTo>
                      <a:pt x="31" y="11"/>
                      <a:pt x="31" y="11"/>
                      <a:pt x="31" y="11"/>
                    </a:cubicBezTo>
                    <a:cubicBezTo>
                      <a:pt x="28" y="12"/>
                      <a:pt x="17" y="15"/>
                      <a:pt x="16" y="16"/>
                    </a:cubicBezTo>
                    <a:cubicBezTo>
                      <a:pt x="15" y="16"/>
                      <a:pt x="22" y="25"/>
                      <a:pt x="22" y="25"/>
                    </a:cubicBezTo>
                    <a:cubicBezTo>
                      <a:pt x="22" y="25"/>
                      <a:pt x="18" y="29"/>
                      <a:pt x="15" y="30"/>
                    </a:cubicBezTo>
                    <a:cubicBezTo>
                      <a:pt x="13" y="30"/>
                      <a:pt x="10" y="35"/>
                      <a:pt x="8" y="35"/>
                    </a:cubicBezTo>
                    <a:lnTo>
                      <a:pt x="0" y="34"/>
                    </a:lnTo>
                    <a:close/>
                  </a:path>
                </a:pathLst>
              </a:custGeom>
              <a:solidFill>
                <a:schemeClr val="accent2"/>
              </a:solidFill>
              <a:ln w="9525">
                <a:solidFill>
                  <a:schemeClr val="bg2"/>
                </a:solidFill>
                <a:miter lim="800000"/>
                <a:headEnd/>
                <a:tailEnd/>
              </a:ln>
            </p:spPr>
            <p:txBody>
              <a:bodyPr/>
              <a:lstStyle/>
              <a:p>
                <a:endParaRPr lang="en-US"/>
              </a:p>
            </p:txBody>
          </p:sp>
          <p:sp>
            <p:nvSpPr>
              <p:cNvPr id="43081" name="Freeform 113"/>
              <p:cNvSpPr>
                <a:spLocks/>
              </p:cNvSpPr>
              <p:nvPr/>
            </p:nvSpPr>
            <p:spPr bwMode="auto">
              <a:xfrm>
                <a:off x="6077571" y="3126311"/>
                <a:ext cx="307945" cy="389035"/>
              </a:xfrm>
              <a:custGeom>
                <a:avLst/>
                <a:gdLst>
                  <a:gd name="T0" fmla="*/ 1 w 159"/>
                  <a:gd name="T1" fmla="*/ 24 h 130"/>
                  <a:gd name="T2" fmla="*/ 9 w 159"/>
                  <a:gd name="T3" fmla="*/ 25 h 130"/>
                  <a:gd name="T4" fmla="*/ 16 w 159"/>
                  <a:gd name="T5" fmla="*/ 20 h 130"/>
                  <a:gd name="T6" fmla="*/ 23 w 159"/>
                  <a:gd name="T7" fmla="*/ 15 h 130"/>
                  <a:gd name="T8" fmla="*/ 17 w 159"/>
                  <a:gd name="T9" fmla="*/ 6 h 130"/>
                  <a:gd name="T10" fmla="*/ 32 w 159"/>
                  <a:gd name="T11" fmla="*/ 1 h 130"/>
                  <a:gd name="T12" fmla="*/ 32 w 159"/>
                  <a:gd name="T13" fmla="*/ 1 h 130"/>
                  <a:gd name="T14" fmla="*/ 33 w 159"/>
                  <a:gd name="T15" fmla="*/ 0 h 130"/>
                  <a:gd name="T16" fmla="*/ 42 w 159"/>
                  <a:gd name="T17" fmla="*/ 2 h 130"/>
                  <a:gd name="T18" fmla="*/ 73 w 159"/>
                  <a:gd name="T19" fmla="*/ 24 h 130"/>
                  <a:gd name="T20" fmla="*/ 87 w 159"/>
                  <a:gd name="T21" fmla="*/ 25 h 130"/>
                  <a:gd name="T22" fmla="*/ 94 w 159"/>
                  <a:gd name="T23" fmla="*/ 28 h 130"/>
                  <a:gd name="T24" fmla="*/ 96 w 159"/>
                  <a:gd name="T25" fmla="*/ 31 h 130"/>
                  <a:gd name="T26" fmla="*/ 102 w 159"/>
                  <a:gd name="T27" fmla="*/ 30 h 130"/>
                  <a:gd name="T28" fmla="*/ 104 w 159"/>
                  <a:gd name="T29" fmla="*/ 33 h 130"/>
                  <a:gd name="T30" fmla="*/ 115 w 159"/>
                  <a:gd name="T31" fmla="*/ 46 h 130"/>
                  <a:gd name="T32" fmla="*/ 116 w 159"/>
                  <a:gd name="T33" fmla="*/ 51 h 130"/>
                  <a:gd name="T34" fmla="*/ 119 w 159"/>
                  <a:gd name="T35" fmla="*/ 61 h 130"/>
                  <a:gd name="T36" fmla="*/ 124 w 159"/>
                  <a:gd name="T37" fmla="*/ 50 h 130"/>
                  <a:gd name="T38" fmla="*/ 128 w 159"/>
                  <a:gd name="T39" fmla="*/ 54 h 130"/>
                  <a:gd name="T40" fmla="*/ 128 w 159"/>
                  <a:gd name="T41" fmla="*/ 61 h 130"/>
                  <a:gd name="T42" fmla="*/ 125 w 159"/>
                  <a:gd name="T43" fmla="*/ 63 h 130"/>
                  <a:gd name="T44" fmla="*/ 132 w 159"/>
                  <a:gd name="T45" fmla="*/ 68 h 130"/>
                  <a:gd name="T46" fmla="*/ 133 w 159"/>
                  <a:gd name="T47" fmla="*/ 68 h 130"/>
                  <a:gd name="T48" fmla="*/ 135 w 159"/>
                  <a:gd name="T49" fmla="*/ 76 h 130"/>
                  <a:gd name="T50" fmla="*/ 155 w 159"/>
                  <a:gd name="T51" fmla="*/ 77 h 130"/>
                  <a:gd name="T52" fmla="*/ 159 w 159"/>
                  <a:gd name="T53" fmla="*/ 83 h 130"/>
                  <a:gd name="T54" fmla="*/ 153 w 159"/>
                  <a:gd name="T55" fmla="*/ 100 h 130"/>
                  <a:gd name="T56" fmla="*/ 130 w 159"/>
                  <a:gd name="T57" fmla="*/ 106 h 130"/>
                  <a:gd name="T58" fmla="*/ 130 w 159"/>
                  <a:gd name="T59" fmla="*/ 106 h 130"/>
                  <a:gd name="T60" fmla="*/ 106 w 159"/>
                  <a:gd name="T61" fmla="*/ 114 h 130"/>
                  <a:gd name="T62" fmla="*/ 89 w 159"/>
                  <a:gd name="T63" fmla="*/ 130 h 130"/>
                  <a:gd name="T64" fmla="*/ 66 w 159"/>
                  <a:gd name="T65" fmla="*/ 119 h 130"/>
                  <a:gd name="T66" fmla="*/ 64 w 159"/>
                  <a:gd name="T67" fmla="*/ 126 h 130"/>
                  <a:gd name="T68" fmla="*/ 60 w 159"/>
                  <a:gd name="T69" fmla="*/ 128 h 130"/>
                  <a:gd name="T70" fmla="*/ 60 w 159"/>
                  <a:gd name="T71" fmla="*/ 126 h 130"/>
                  <a:gd name="T72" fmla="*/ 54 w 159"/>
                  <a:gd name="T73" fmla="*/ 117 h 130"/>
                  <a:gd name="T74" fmla="*/ 43 w 159"/>
                  <a:gd name="T75" fmla="*/ 99 h 130"/>
                  <a:gd name="T76" fmla="*/ 36 w 159"/>
                  <a:gd name="T77" fmla="*/ 94 h 130"/>
                  <a:gd name="T78" fmla="*/ 32 w 159"/>
                  <a:gd name="T79" fmla="*/ 84 h 130"/>
                  <a:gd name="T80" fmla="*/ 31 w 159"/>
                  <a:gd name="T81" fmla="*/ 76 h 130"/>
                  <a:gd name="T82" fmla="*/ 22 w 159"/>
                  <a:gd name="T83" fmla="*/ 65 h 130"/>
                  <a:gd name="T84" fmla="*/ 18 w 159"/>
                  <a:gd name="T85" fmla="*/ 60 h 130"/>
                  <a:gd name="T86" fmla="*/ 13 w 159"/>
                  <a:gd name="T87" fmla="*/ 49 h 130"/>
                  <a:gd name="T88" fmla="*/ 3 w 159"/>
                  <a:gd name="T89" fmla="*/ 34 h 130"/>
                  <a:gd name="T90" fmla="*/ 0 w 159"/>
                  <a:gd name="T91" fmla="*/ 30 h 130"/>
                  <a:gd name="T92" fmla="*/ 1 w 159"/>
                  <a:gd name="T93" fmla="*/ 25 h 130"/>
                  <a:gd name="T94" fmla="*/ 1 w 159"/>
                  <a:gd name="T95" fmla="*/ 25 h 130"/>
                  <a:gd name="T96" fmla="*/ 1 w 159"/>
                  <a:gd name="T97" fmla="*/ 24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9"/>
                  <a:gd name="T148" fmla="*/ 0 h 130"/>
                  <a:gd name="T149" fmla="*/ 159 w 159"/>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9" h="130">
                    <a:moveTo>
                      <a:pt x="1" y="24"/>
                    </a:moveTo>
                    <a:cubicBezTo>
                      <a:pt x="9" y="25"/>
                      <a:pt x="9" y="25"/>
                      <a:pt x="9" y="25"/>
                    </a:cubicBezTo>
                    <a:cubicBezTo>
                      <a:pt x="11" y="25"/>
                      <a:pt x="14" y="20"/>
                      <a:pt x="16" y="20"/>
                    </a:cubicBezTo>
                    <a:cubicBezTo>
                      <a:pt x="19" y="19"/>
                      <a:pt x="23" y="15"/>
                      <a:pt x="23" y="15"/>
                    </a:cubicBezTo>
                    <a:cubicBezTo>
                      <a:pt x="23" y="15"/>
                      <a:pt x="16" y="6"/>
                      <a:pt x="17" y="6"/>
                    </a:cubicBezTo>
                    <a:cubicBezTo>
                      <a:pt x="18" y="5"/>
                      <a:pt x="29" y="2"/>
                      <a:pt x="32" y="1"/>
                    </a:cubicBezTo>
                    <a:cubicBezTo>
                      <a:pt x="32" y="1"/>
                      <a:pt x="32" y="1"/>
                      <a:pt x="32" y="1"/>
                    </a:cubicBezTo>
                    <a:cubicBezTo>
                      <a:pt x="33" y="0"/>
                      <a:pt x="33" y="0"/>
                      <a:pt x="33" y="0"/>
                    </a:cubicBezTo>
                    <a:cubicBezTo>
                      <a:pt x="33" y="0"/>
                      <a:pt x="41" y="1"/>
                      <a:pt x="42" y="2"/>
                    </a:cubicBezTo>
                    <a:cubicBezTo>
                      <a:pt x="73" y="24"/>
                      <a:pt x="73" y="24"/>
                      <a:pt x="73" y="24"/>
                    </a:cubicBezTo>
                    <a:cubicBezTo>
                      <a:pt x="87" y="25"/>
                      <a:pt x="87" y="25"/>
                      <a:pt x="87" y="25"/>
                    </a:cubicBezTo>
                    <a:cubicBezTo>
                      <a:pt x="85" y="26"/>
                      <a:pt x="94" y="28"/>
                      <a:pt x="94" y="28"/>
                    </a:cubicBezTo>
                    <a:cubicBezTo>
                      <a:pt x="96" y="31"/>
                      <a:pt x="96" y="31"/>
                      <a:pt x="96" y="31"/>
                    </a:cubicBezTo>
                    <a:cubicBezTo>
                      <a:pt x="102" y="30"/>
                      <a:pt x="102" y="30"/>
                      <a:pt x="102" y="30"/>
                    </a:cubicBezTo>
                    <a:cubicBezTo>
                      <a:pt x="102" y="31"/>
                      <a:pt x="103" y="32"/>
                      <a:pt x="104" y="33"/>
                    </a:cubicBezTo>
                    <a:cubicBezTo>
                      <a:pt x="106" y="37"/>
                      <a:pt x="114" y="43"/>
                      <a:pt x="115" y="46"/>
                    </a:cubicBezTo>
                    <a:cubicBezTo>
                      <a:pt x="116" y="49"/>
                      <a:pt x="116" y="49"/>
                      <a:pt x="116" y="51"/>
                    </a:cubicBezTo>
                    <a:cubicBezTo>
                      <a:pt x="116" y="53"/>
                      <a:pt x="118" y="60"/>
                      <a:pt x="119" y="61"/>
                    </a:cubicBezTo>
                    <a:cubicBezTo>
                      <a:pt x="120" y="62"/>
                      <a:pt x="123" y="50"/>
                      <a:pt x="124" y="50"/>
                    </a:cubicBezTo>
                    <a:cubicBezTo>
                      <a:pt x="126" y="50"/>
                      <a:pt x="128" y="52"/>
                      <a:pt x="128" y="54"/>
                    </a:cubicBezTo>
                    <a:cubicBezTo>
                      <a:pt x="128" y="55"/>
                      <a:pt x="128" y="61"/>
                      <a:pt x="128" y="61"/>
                    </a:cubicBezTo>
                    <a:cubicBezTo>
                      <a:pt x="128" y="61"/>
                      <a:pt x="124" y="63"/>
                      <a:pt x="125" y="63"/>
                    </a:cubicBezTo>
                    <a:cubicBezTo>
                      <a:pt x="126" y="64"/>
                      <a:pt x="129" y="69"/>
                      <a:pt x="132" y="68"/>
                    </a:cubicBezTo>
                    <a:cubicBezTo>
                      <a:pt x="132" y="68"/>
                      <a:pt x="133" y="68"/>
                      <a:pt x="133" y="68"/>
                    </a:cubicBezTo>
                    <a:cubicBezTo>
                      <a:pt x="135" y="76"/>
                      <a:pt x="135" y="76"/>
                      <a:pt x="135" y="76"/>
                    </a:cubicBezTo>
                    <a:cubicBezTo>
                      <a:pt x="155" y="77"/>
                      <a:pt x="155" y="77"/>
                      <a:pt x="155" y="77"/>
                    </a:cubicBezTo>
                    <a:cubicBezTo>
                      <a:pt x="159" y="83"/>
                      <a:pt x="159" y="83"/>
                      <a:pt x="159" y="83"/>
                    </a:cubicBezTo>
                    <a:cubicBezTo>
                      <a:pt x="153" y="100"/>
                      <a:pt x="153" y="100"/>
                      <a:pt x="153" y="100"/>
                    </a:cubicBezTo>
                    <a:cubicBezTo>
                      <a:pt x="130" y="106"/>
                      <a:pt x="130" y="106"/>
                      <a:pt x="130" y="106"/>
                    </a:cubicBezTo>
                    <a:cubicBezTo>
                      <a:pt x="130" y="106"/>
                      <a:pt x="130" y="106"/>
                      <a:pt x="130" y="106"/>
                    </a:cubicBezTo>
                    <a:cubicBezTo>
                      <a:pt x="106" y="114"/>
                      <a:pt x="106" y="114"/>
                      <a:pt x="106" y="114"/>
                    </a:cubicBezTo>
                    <a:cubicBezTo>
                      <a:pt x="106" y="114"/>
                      <a:pt x="90" y="130"/>
                      <a:pt x="89" y="130"/>
                    </a:cubicBezTo>
                    <a:cubicBezTo>
                      <a:pt x="89" y="130"/>
                      <a:pt x="68" y="118"/>
                      <a:pt x="66" y="119"/>
                    </a:cubicBezTo>
                    <a:cubicBezTo>
                      <a:pt x="64" y="119"/>
                      <a:pt x="65" y="125"/>
                      <a:pt x="64" y="126"/>
                    </a:cubicBezTo>
                    <a:cubicBezTo>
                      <a:pt x="63" y="127"/>
                      <a:pt x="60" y="128"/>
                      <a:pt x="60" y="128"/>
                    </a:cubicBezTo>
                    <a:cubicBezTo>
                      <a:pt x="60" y="127"/>
                      <a:pt x="60" y="127"/>
                      <a:pt x="60" y="126"/>
                    </a:cubicBezTo>
                    <a:cubicBezTo>
                      <a:pt x="58" y="122"/>
                      <a:pt x="56" y="120"/>
                      <a:pt x="54" y="117"/>
                    </a:cubicBezTo>
                    <a:cubicBezTo>
                      <a:pt x="51" y="114"/>
                      <a:pt x="46" y="101"/>
                      <a:pt x="43" y="99"/>
                    </a:cubicBezTo>
                    <a:cubicBezTo>
                      <a:pt x="40" y="97"/>
                      <a:pt x="38" y="98"/>
                      <a:pt x="36" y="94"/>
                    </a:cubicBezTo>
                    <a:cubicBezTo>
                      <a:pt x="33" y="89"/>
                      <a:pt x="32" y="88"/>
                      <a:pt x="32" y="84"/>
                    </a:cubicBezTo>
                    <a:cubicBezTo>
                      <a:pt x="32" y="80"/>
                      <a:pt x="34" y="79"/>
                      <a:pt x="31" y="76"/>
                    </a:cubicBezTo>
                    <a:cubicBezTo>
                      <a:pt x="29" y="72"/>
                      <a:pt x="24" y="66"/>
                      <a:pt x="22" y="65"/>
                    </a:cubicBezTo>
                    <a:cubicBezTo>
                      <a:pt x="20" y="64"/>
                      <a:pt x="19" y="63"/>
                      <a:pt x="18" y="60"/>
                    </a:cubicBezTo>
                    <a:cubicBezTo>
                      <a:pt x="17" y="58"/>
                      <a:pt x="16" y="53"/>
                      <a:pt x="13" y="49"/>
                    </a:cubicBezTo>
                    <a:cubicBezTo>
                      <a:pt x="10" y="46"/>
                      <a:pt x="4" y="35"/>
                      <a:pt x="3" y="34"/>
                    </a:cubicBezTo>
                    <a:cubicBezTo>
                      <a:pt x="1" y="33"/>
                      <a:pt x="0" y="33"/>
                      <a:pt x="0" y="30"/>
                    </a:cubicBezTo>
                    <a:cubicBezTo>
                      <a:pt x="0" y="28"/>
                      <a:pt x="1" y="26"/>
                      <a:pt x="1" y="25"/>
                    </a:cubicBezTo>
                    <a:cubicBezTo>
                      <a:pt x="1" y="25"/>
                      <a:pt x="1" y="25"/>
                      <a:pt x="1" y="25"/>
                    </a:cubicBezTo>
                    <a:lnTo>
                      <a:pt x="1" y="24"/>
                    </a:lnTo>
                    <a:close/>
                  </a:path>
                </a:pathLst>
              </a:custGeom>
              <a:solidFill>
                <a:srgbClr val="CC0000"/>
              </a:solidFill>
              <a:ln w="9525">
                <a:solidFill>
                  <a:schemeClr val="bg2"/>
                </a:solidFill>
                <a:miter lim="800000"/>
                <a:headEnd/>
                <a:tailEnd/>
              </a:ln>
            </p:spPr>
            <p:txBody>
              <a:bodyPr/>
              <a:lstStyle/>
              <a:p>
                <a:endParaRPr lang="en-US"/>
              </a:p>
            </p:txBody>
          </p:sp>
          <p:sp>
            <p:nvSpPr>
              <p:cNvPr id="43082" name="Freeform 114"/>
              <p:cNvSpPr>
                <a:spLocks/>
              </p:cNvSpPr>
              <p:nvPr/>
            </p:nvSpPr>
            <p:spPr bwMode="auto">
              <a:xfrm>
                <a:off x="6064181" y="3099584"/>
                <a:ext cx="30603" cy="100971"/>
              </a:xfrm>
              <a:custGeom>
                <a:avLst/>
                <a:gdLst>
                  <a:gd name="T0" fmla="*/ 2 w 16"/>
                  <a:gd name="T1" fmla="*/ 16 h 34"/>
                  <a:gd name="T2" fmla="*/ 9 w 16"/>
                  <a:gd name="T3" fmla="*/ 0 h 34"/>
                  <a:gd name="T4" fmla="*/ 12 w 16"/>
                  <a:gd name="T5" fmla="*/ 0 h 34"/>
                  <a:gd name="T6" fmla="*/ 16 w 16"/>
                  <a:gd name="T7" fmla="*/ 2 h 34"/>
                  <a:gd name="T8" fmla="*/ 14 w 16"/>
                  <a:gd name="T9" fmla="*/ 6 h 34"/>
                  <a:gd name="T10" fmla="*/ 12 w 16"/>
                  <a:gd name="T11" fmla="*/ 14 h 34"/>
                  <a:gd name="T12" fmla="*/ 8 w 16"/>
                  <a:gd name="T13" fmla="*/ 33 h 34"/>
                  <a:gd name="T14" fmla="*/ 7 w 16"/>
                  <a:gd name="T15" fmla="*/ 33 h 34"/>
                  <a:gd name="T16" fmla="*/ 6 w 16"/>
                  <a:gd name="T17" fmla="*/ 34 h 34"/>
                  <a:gd name="T18" fmla="*/ 0 w 16"/>
                  <a:gd name="T19" fmla="*/ 17 h 34"/>
                  <a:gd name="T20" fmla="*/ 2 w 16"/>
                  <a:gd name="T21" fmla="*/ 1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4"/>
                  <a:gd name="T35" fmla="*/ 16 w 1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4">
                    <a:moveTo>
                      <a:pt x="2" y="16"/>
                    </a:moveTo>
                    <a:cubicBezTo>
                      <a:pt x="3" y="14"/>
                      <a:pt x="7" y="6"/>
                      <a:pt x="9" y="0"/>
                    </a:cubicBezTo>
                    <a:cubicBezTo>
                      <a:pt x="12" y="0"/>
                      <a:pt x="12" y="0"/>
                      <a:pt x="12" y="0"/>
                    </a:cubicBezTo>
                    <a:cubicBezTo>
                      <a:pt x="16" y="2"/>
                      <a:pt x="16" y="2"/>
                      <a:pt x="16" y="2"/>
                    </a:cubicBezTo>
                    <a:cubicBezTo>
                      <a:pt x="15" y="4"/>
                      <a:pt x="15" y="5"/>
                      <a:pt x="14" y="6"/>
                    </a:cubicBezTo>
                    <a:cubicBezTo>
                      <a:pt x="13" y="7"/>
                      <a:pt x="12" y="12"/>
                      <a:pt x="12" y="14"/>
                    </a:cubicBezTo>
                    <a:cubicBezTo>
                      <a:pt x="8" y="33"/>
                      <a:pt x="8" y="33"/>
                      <a:pt x="8" y="33"/>
                    </a:cubicBezTo>
                    <a:cubicBezTo>
                      <a:pt x="7" y="33"/>
                      <a:pt x="7" y="33"/>
                      <a:pt x="7" y="33"/>
                    </a:cubicBezTo>
                    <a:cubicBezTo>
                      <a:pt x="7" y="33"/>
                      <a:pt x="6" y="33"/>
                      <a:pt x="6" y="34"/>
                    </a:cubicBezTo>
                    <a:cubicBezTo>
                      <a:pt x="0" y="17"/>
                      <a:pt x="0" y="17"/>
                      <a:pt x="0" y="17"/>
                    </a:cubicBezTo>
                    <a:cubicBezTo>
                      <a:pt x="1" y="17"/>
                      <a:pt x="2" y="17"/>
                      <a:pt x="2" y="16"/>
                    </a:cubicBezTo>
                    <a:close/>
                  </a:path>
                </a:pathLst>
              </a:custGeom>
              <a:solidFill>
                <a:schemeClr val="accent2"/>
              </a:solidFill>
              <a:ln w="9525">
                <a:solidFill>
                  <a:schemeClr val="bg2"/>
                </a:solidFill>
                <a:miter lim="800000"/>
                <a:headEnd/>
                <a:tailEnd/>
              </a:ln>
            </p:spPr>
            <p:txBody>
              <a:bodyPr/>
              <a:lstStyle/>
              <a:p>
                <a:endParaRPr lang="en-US"/>
              </a:p>
            </p:txBody>
          </p:sp>
          <p:sp>
            <p:nvSpPr>
              <p:cNvPr id="43083" name="Freeform 115"/>
              <p:cNvSpPr>
                <a:spLocks/>
              </p:cNvSpPr>
              <p:nvPr/>
            </p:nvSpPr>
            <p:spPr bwMode="auto">
              <a:xfrm>
                <a:off x="6062269" y="3785592"/>
                <a:ext cx="116674" cy="213821"/>
              </a:xfrm>
              <a:custGeom>
                <a:avLst/>
                <a:gdLst>
                  <a:gd name="T0" fmla="*/ 1 w 60"/>
                  <a:gd name="T1" fmla="*/ 3 h 72"/>
                  <a:gd name="T2" fmla="*/ 3 w 60"/>
                  <a:gd name="T3" fmla="*/ 0 h 72"/>
                  <a:gd name="T4" fmla="*/ 14 w 60"/>
                  <a:gd name="T5" fmla="*/ 0 h 72"/>
                  <a:gd name="T6" fmla="*/ 16 w 60"/>
                  <a:gd name="T7" fmla="*/ 0 h 72"/>
                  <a:gd name="T8" fmla="*/ 24 w 60"/>
                  <a:gd name="T9" fmla="*/ 2 h 72"/>
                  <a:gd name="T10" fmla="*/ 34 w 60"/>
                  <a:gd name="T11" fmla="*/ 8 h 72"/>
                  <a:gd name="T12" fmla="*/ 43 w 60"/>
                  <a:gd name="T13" fmla="*/ 9 h 72"/>
                  <a:gd name="T14" fmla="*/ 51 w 60"/>
                  <a:gd name="T15" fmla="*/ 4 h 72"/>
                  <a:gd name="T16" fmla="*/ 57 w 60"/>
                  <a:gd name="T17" fmla="*/ 6 h 72"/>
                  <a:gd name="T18" fmla="*/ 60 w 60"/>
                  <a:gd name="T19" fmla="*/ 5 h 72"/>
                  <a:gd name="T20" fmla="*/ 57 w 60"/>
                  <a:gd name="T21" fmla="*/ 11 h 72"/>
                  <a:gd name="T22" fmla="*/ 54 w 60"/>
                  <a:gd name="T23" fmla="*/ 14 h 72"/>
                  <a:gd name="T24" fmla="*/ 54 w 60"/>
                  <a:gd name="T25" fmla="*/ 42 h 72"/>
                  <a:gd name="T26" fmla="*/ 58 w 60"/>
                  <a:gd name="T27" fmla="*/ 47 h 72"/>
                  <a:gd name="T28" fmla="*/ 51 w 60"/>
                  <a:gd name="T29" fmla="*/ 56 h 72"/>
                  <a:gd name="T30" fmla="*/ 43 w 60"/>
                  <a:gd name="T31" fmla="*/ 70 h 72"/>
                  <a:gd name="T32" fmla="*/ 42 w 60"/>
                  <a:gd name="T33" fmla="*/ 72 h 72"/>
                  <a:gd name="T34" fmla="*/ 31 w 60"/>
                  <a:gd name="T35" fmla="*/ 65 h 72"/>
                  <a:gd name="T36" fmla="*/ 28 w 60"/>
                  <a:gd name="T37" fmla="*/ 58 h 72"/>
                  <a:gd name="T38" fmla="*/ 0 w 60"/>
                  <a:gd name="T39" fmla="*/ 43 h 72"/>
                  <a:gd name="T40" fmla="*/ 1 w 60"/>
                  <a:gd name="T41" fmla="*/ 34 h 72"/>
                  <a:gd name="T42" fmla="*/ 8 w 60"/>
                  <a:gd name="T43" fmla="*/ 21 h 72"/>
                  <a:gd name="T44" fmla="*/ 5 w 60"/>
                  <a:gd name="T45" fmla="*/ 10 h 72"/>
                  <a:gd name="T46" fmla="*/ 1 w 60"/>
                  <a:gd name="T47" fmla="*/ 3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72"/>
                  <a:gd name="T74" fmla="*/ 60 w 60"/>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72">
                    <a:moveTo>
                      <a:pt x="1" y="3"/>
                    </a:moveTo>
                    <a:cubicBezTo>
                      <a:pt x="3" y="0"/>
                      <a:pt x="3" y="0"/>
                      <a:pt x="3" y="0"/>
                    </a:cubicBezTo>
                    <a:cubicBezTo>
                      <a:pt x="14" y="0"/>
                      <a:pt x="14" y="0"/>
                      <a:pt x="14" y="0"/>
                    </a:cubicBezTo>
                    <a:cubicBezTo>
                      <a:pt x="16" y="0"/>
                      <a:pt x="16" y="0"/>
                      <a:pt x="16" y="0"/>
                    </a:cubicBezTo>
                    <a:cubicBezTo>
                      <a:pt x="24" y="2"/>
                      <a:pt x="24" y="2"/>
                      <a:pt x="24" y="2"/>
                    </a:cubicBezTo>
                    <a:cubicBezTo>
                      <a:pt x="24" y="2"/>
                      <a:pt x="31" y="8"/>
                      <a:pt x="34" y="8"/>
                    </a:cubicBezTo>
                    <a:cubicBezTo>
                      <a:pt x="36" y="8"/>
                      <a:pt x="43" y="9"/>
                      <a:pt x="43" y="9"/>
                    </a:cubicBezTo>
                    <a:cubicBezTo>
                      <a:pt x="43" y="9"/>
                      <a:pt x="49" y="5"/>
                      <a:pt x="51" y="4"/>
                    </a:cubicBezTo>
                    <a:cubicBezTo>
                      <a:pt x="53" y="3"/>
                      <a:pt x="55" y="6"/>
                      <a:pt x="57" y="6"/>
                    </a:cubicBezTo>
                    <a:cubicBezTo>
                      <a:pt x="57" y="6"/>
                      <a:pt x="59" y="5"/>
                      <a:pt x="60" y="5"/>
                    </a:cubicBezTo>
                    <a:cubicBezTo>
                      <a:pt x="57" y="11"/>
                      <a:pt x="57" y="11"/>
                      <a:pt x="57" y="11"/>
                    </a:cubicBezTo>
                    <a:cubicBezTo>
                      <a:pt x="54" y="14"/>
                      <a:pt x="54" y="14"/>
                      <a:pt x="54" y="14"/>
                    </a:cubicBezTo>
                    <a:cubicBezTo>
                      <a:pt x="54" y="42"/>
                      <a:pt x="54" y="42"/>
                      <a:pt x="54" y="42"/>
                    </a:cubicBezTo>
                    <a:cubicBezTo>
                      <a:pt x="58" y="47"/>
                      <a:pt x="58" y="47"/>
                      <a:pt x="58" y="47"/>
                    </a:cubicBezTo>
                    <a:cubicBezTo>
                      <a:pt x="55" y="50"/>
                      <a:pt x="53" y="53"/>
                      <a:pt x="51" y="56"/>
                    </a:cubicBezTo>
                    <a:cubicBezTo>
                      <a:pt x="47" y="60"/>
                      <a:pt x="43" y="69"/>
                      <a:pt x="43" y="70"/>
                    </a:cubicBezTo>
                    <a:cubicBezTo>
                      <a:pt x="43" y="71"/>
                      <a:pt x="42" y="71"/>
                      <a:pt x="42" y="72"/>
                    </a:cubicBezTo>
                    <a:cubicBezTo>
                      <a:pt x="31" y="65"/>
                      <a:pt x="31" y="65"/>
                      <a:pt x="31" y="65"/>
                    </a:cubicBezTo>
                    <a:cubicBezTo>
                      <a:pt x="30" y="64"/>
                      <a:pt x="30" y="59"/>
                      <a:pt x="28" y="58"/>
                    </a:cubicBezTo>
                    <a:cubicBezTo>
                      <a:pt x="26" y="57"/>
                      <a:pt x="0" y="43"/>
                      <a:pt x="0" y="43"/>
                    </a:cubicBezTo>
                    <a:cubicBezTo>
                      <a:pt x="0" y="43"/>
                      <a:pt x="1" y="36"/>
                      <a:pt x="1" y="34"/>
                    </a:cubicBezTo>
                    <a:cubicBezTo>
                      <a:pt x="1" y="32"/>
                      <a:pt x="7" y="25"/>
                      <a:pt x="8" y="21"/>
                    </a:cubicBezTo>
                    <a:cubicBezTo>
                      <a:pt x="9" y="16"/>
                      <a:pt x="6" y="13"/>
                      <a:pt x="5" y="10"/>
                    </a:cubicBezTo>
                    <a:lnTo>
                      <a:pt x="1" y="3"/>
                    </a:lnTo>
                    <a:close/>
                  </a:path>
                </a:pathLst>
              </a:custGeom>
              <a:solidFill>
                <a:schemeClr val="accent1"/>
              </a:solidFill>
              <a:ln w="9525">
                <a:solidFill>
                  <a:schemeClr val="bg2"/>
                </a:solidFill>
                <a:miter lim="800000"/>
                <a:headEnd/>
                <a:tailEnd/>
              </a:ln>
            </p:spPr>
            <p:txBody>
              <a:bodyPr/>
              <a:lstStyle/>
              <a:p>
                <a:endParaRPr lang="en-US"/>
              </a:p>
            </p:txBody>
          </p:sp>
          <p:sp>
            <p:nvSpPr>
              <p:cNvPr id="43084" name="Freeform 116"/>
              <p:cNvSpPr>
                <a:spLocks/>
              </p:cNvSpPr>
              <p:nvPr/>
            </p:nvSpPr>
            <p:spPr bwMode="auto">
              <a:xfrm>
                <a:off x="6046967" y="4112262"/>
                <a:ext cx="45905" cy="178184"/>
              </a:xfrm>
              <a:custGeom>
                <a:avLst/>
                <a:gdLst>
                  <a:gd name="T0" fmla="*/ 1 w 24"/>
                  <a:gd name="T1" fmla="*/ 27 h 59"/>
                  <a:gd name="T2" fmla="*/ 4 w 24"/>
                  <a:gd name="T3" fmla="*/ 21 h 59"/>
                  <a:gd name="T4" fmla="*/ 3 w 24"/>
                  <a:gd name="T5" fmla="*/ 11 h 59"/>
                  <a:gd name="T6" fmla="*/ 5 w 24"/>
                  <a:gd name="T7" fmla="*/ 5 h 59"/>
                  <a:gd name="T8" fmla="*/ 3 w 24"/>
                  <a:gd name="T9" fmla="*/ 1 h 59"/>
                  <a:gd name="T10" fmla="*/ 8 w 24"/>
                  <a:gd name="T11" fmla="*/ 1 h 59"/>
                  <a:gd name="T12" fmla="*/ 13 w 24"/>
                  <a:gd name="T13" fmla="*/ 2 h 59"/>
                  <a:gd name="T14" fmla="*/ 17 w 24"/>
                  <a:gd name="T15" fmla="*/ 16 h 59"/>
                  <a:gd name="T16" fmla="*/ 15 w 24"/>
                  <a:gd name="T17" fmla="*/ 17 h 59"/>
                  <a:gd name="T18" fmla="*/ 12 w 24"/>
                  <a:gd name="T19" fmla="*/ 28 h 59"/>
                  <a:gd name="T20" fmla="*/ 16 w 24"/>
                  <a:gd name="T21" fmla="*/ 30 h 59"/>
                  <a:gd name="T22" fmla="*/ 23 w 24"/>
                  <a:gd name="T23" fmla="*/ 39 h 59"/>
                  <a:gd name="T24" fmla="*/ 23 w 24"/>
                  <a:gd name="T25" fmla="*/ 50 h 59"/>
                  <a:gd name="T26" fmla="*/ 20 w 24"/>
                  <a:gd name="T27" fmla="*/ 52 h 59"/>
                  <a:gd name="T28" fmla="*/ 19 w 24"/>
                  <a:gd name="T29" fmla="*/ 59 h 59"/>
                  <a:gd name="T30" fmla="*/ 10 w 24"/>
                  <a:gd name="T31" fmla="*/ 49 h 59"/>
                  <a:gd name="T32" fmla="*/ 13 w 24"/>
                  <a:gd name="T33" fmla="*/ 38 h 59"/>
                  <a:gd name="T34" fmla="*/ 7 w 24"/>
                  <a:gd name="T35" fmla="*/ 39 h 59"/>
                  <a:gd name="T36" fmla="*/ 5 w 24"/>
                  <a:gd name="T37" fmla="*/ 35 h 59"/>
                  <a:gd name="T38" fmla="*/ 1 w 24"/>
                  <a:gd name="T39" fmla="*/ 34 h 59"/>
                  <a:gd name="T40" fmla="*/ 1 w 24"/>
                  <a:gd name="T41" fmla="*/ 2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59"/>
                  <a:gd name="T65" fmla="*/ 24 w 24"/>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59">
                    <a:moveTo>
                      <a:pt x="1" y="27"/>
                    </a:moveTo>
                    <a:cubicBezTo>
                      <a:pt x="3" y="24"/>
                      <a:pt x="4" y="23"/>
                      <a:pt x="4" y="21"/>
                    </a:cubicBezTo>
                    <a:cubicBezTo>
                      <a:pt x="4" y="19"/>
                      <a:pt x="2" y="13"/>
                      <a:pt x="3" y="11"/>
                    </a:cubicBezTo>
                    <a:cubicBezTo>
                      <a:pt x="5" y="9"/>
                      <a:pt x="5" y="7"/>
                      <a:pt x="5" y="5"/>
                    </a:cubicBezTo>
                    <a:cubicBezTo>
                      <a:pt x="4" y="4"/>
                      <a:pt x="4" y="2"/>
                      <a:pt x="3" y="1"/>
                    </a:cubicBezTo>
                    <a:cubicBezTo>
                      <a:pt x="8" y="1"/>
                      <a:pt x="8" y="1"/>
                      <a:pt x="8" y="1"/>
                    </a:cubicBezTo>
                    <a:cubicBezTo>
                      <a:pt x="8" y="1"/>
                      <a:pt x="11" y="0"/>
                      <a:pt x="13" y="2"/>
                    </a:cubicBezTo>
                    <a:cubicBezTo>
                      <a:pt x="14" y="4"/>
                      <a:pt x="17" y="16"/>
                      <a:pt x="17" y="16"/>
                    </a:cubicBezTo>
                    <a:cubicBezTo>
                      <a:pt x="16" y="17"/>
                      <a:pt x="16" y="17"/>
                      <a:pt x="15" y="17"/>
                    </a:cubicBezTo>
                    <a:cubicBezTo>
                      <a:pt x="13" y="18"/>
                      <a:pt x="12" y="27"/>
                      <a:pt x="12" y="28"/>
                    </a:cubicBezTo>
                    <a:cubicBezTo>
                      <a:pt x="12" y="29"/>
                      <a:pt x="15" y="28"/>
                      <a:pt x="16" y="30"/>
                    </a:cubicBezTo>
                    <a:cubicBezTo>
                      <a:pt x="18" y="32"/>
                      <a:pt x="22" y="38"/>
                      <a:pt x="23" y="39"/>
                    </a:cubicBezTo>
                    <a:cubicBezTo>
                      <a:pt x="24" y="41"/>
                      <a:pt x="23" y="50"/>
                      <a:pt x="23" y="50"/>
                    </a:cubicBezTo>
                    <a:cubicBezTo>
                      <a:pt x="23" y="50"/>
                      <a:pt x="21" y="51"/>
                      <a:pt x="20" y="52"/>
                    </a:cubicBezTo>
                    <a:cubicBezTo>
                      <a:pt x="19" y="53"/>
                      <a:pt x="20" y="58"/>
                      <a:pt x="19" y="59"/>
                    </a:cubicBezTo>
                    <a:cubicBezTo>
                      <a:pt x="17" y="59"/>
                      <a:pt x="11" y="51"/>
                      <a:pt x="10" y="49"/>
                    </a:cubicBezTo>
                    <a:cubicBezTo>
                      <a:pt x="10" y="47"/>
                      <a:pt x="14" y="39"/>
                      <a:pt x="13" y="38"/>
                    </a:cubicBezTo>
                    <a:cubicBezTo>
                      <a:pt x="12" y="36"/>
                      <a:pt x="9" y="39"/>
                      <a:pt x="7" y="39"/>
                    </a:cubicBezTo>
                    <a:cubicBezTo>
                      <a:pt x="5" y="39"/>
                      <a:pt x="7" y="35"/>
                      <a:pt x="5" y="35"/>
                    </a:cubicBezTo>
                    <a:cubicBezTo>
                      <a:pt x="1" y="34"/>
                      <a:pt x="1" y="34"/>
                      <a:pt x="1" y="34"/>
                    </a:cubicBezTo>
                    <a:cubicBezTo>
                      <a:pt x="1" y="34"/>
                      <a:pt x="0" y="30"/>
                      <a:pt x="1" y="27"/>
                    </a:cubicBezTo>
                    <a:close/>
                  </a:path>
                </a:pathLst>
              </a:custGeom>
              <a:solidFill>
                <a:schemeClr val="accent1"/>
              </a:solidFill>
              <a:ln w="9525">
                <a:solidFill>
                  <a:schemeClr val="bg2"/>
                </a:solidFill>
                <a:miter lim="800000"/>
                <a:headEnd/>
                <a:tailEnd/>
              </a:ln>
            </p:spPr>
            <p:txBody>
              <a:bodyPr/>
              <a:lstStyle/>
              <a:p>
                <a:endParaRPr lang="en-US"/>
              </a:p>
            </p:txBody>
          </p:sp>
          <p:sp>
            <p:nvSpPr>
              <p:cNvPr id="43085" name="Freeform 117"/>
              <p:cNvSpPr>
                <a:spLocks/>
              </p:cNvSpPr>
              <p:nvPr/>
            </p:nvSpPr>
            <p:spPr bwMode="auto">
              <a:xfrm>
                <a:off x="5884388" y="3354981"/>
                <a:ext cx="250564" cy="454369"/>
              </a:xfrm>
              <a:custGeom>
                <a:avLst/>
                <a:gdLst>
                  <a:gd name="T0" fmla="*/ 16 w 129"/>
                  <a:gd name="T1" fmla="*/ 27 h 151"/>
                  <a:gd name="T2" fmla="*/ 16 w 129"/>
                  <a:gd name="T3" fmla="*/ 24 h 151"/>
                  <a:gd name="T4" fmla="*/ 24 w 129"/>
                  <a:gd name="T5" fmla="*/ 24 h 151"/>
                  <a:gd name="T6" fmla="*/ 24 w 129"/>
                  <a:gd name="T7" fmla="*/ 7 h 151"/>
                  <a:gd name="T8" fmla="*/ 87 w 129"/>
                  <a:gd name="T9" fmla="*/ 7 h 151"/>
                  <a:gd name="T10" fmla="*/ 92 w 129"/>
                  <a:gd name="T11" fmla="*/ 10 h 151"/>
                  <a:gd name="T12" fmla="*/ 98 w 129"/>
                  <a:gd name="T13" fmla="*/ 6 h 151"/>
                  <a:gd name="T14" fmla="*/ 100 w 129"/>
                  <a:gd name="T15" fmla="*/ 1 h 151"/>
                  <a:gd name="T16" fmla="*/ 105 w 129"/>
                  <a:gd name="T17" fmla="*/ 0 h 151"/>
                  <a:gd name="T18" fmla="*/ 106 w 129"/>
                  <a:gd name="T19" fmla="*/ 1 h 151"/>
                  <a:gd name="T20" fmla="*/ 111 w 129"/>
                  <a:gd name="T21" fmla="*/ 3 h 151"/>
                  <a:gd name="T22" fmla="*/ 115 w 129"/>
                  <a:gd name="T23" fmla="*/ 7 h 151"/>
                  <a:gd name="T24" fmla="*/ 119 w 129"/>
                  <a:gd name="T25" fmla="*/ 32 h 151"/>
                  <a:gd name="T26" fmla="*/ 128 w 129"/>
                  <a:gd name="T27" fmla="*/ 38 h 151"/>
                  <a:gd name="T28" fmla="*/ 129 w 129"/>
                  <a:gd name="T29" fmla="*/ 41 h 151"/>
                  <a:gd name="T30" fmla="*/ 124 w 129"/>
                  <a:gd name="T31" fmla="*/ 43 h 151"/>
                  <a:gd name="T32" fmla="*/ 116 w 129"/>
                  <a:gd name="T33" fmla="*/ 52 h 151"/>
                  <a:gd name="T34" fmla="*/ 112 w 129"/>
                  <a:gd name="T35" fmla="*/ 70 h 151"/>
                  <a:gd name="T36" fmla="*/ 109 w 129"/>
                  <a:gd name="T37" fmla="*/ 80 h 151"/>
                  <a:gd name="T38" fmla="*/ 102 w 129"/>
                  <a:gd name="T39" fmla="*/ 86 h 151"/>
                  <a:gd name="T40" fmla="*/ 100 w 129"/>
                  <a:gd name="T41" fmla="*/ 95 h 151"/>
                  <a:gd name="T42" fmla="*/ 96 w 129"/>
                  <a:gd name="T43" fmla="*/ 98 h 151"/>
                  <a:gd name="T44" fmla="*/ 92 w 129"/>
                  <a:gd name="T45" fmla="*/ 114 h 151"/>
                  <a:gd name="T46" fmla="*/ 85 w 129"/>
                  <a:gd name="T47" fmla="*/ 114 h 151"/>
                  <a:gd name="T48" fmla="*/ 85 w 129"/>
                  <a:gd name="T49" fmla="*/ 121 h 151"/>
                  <a:gd name="T50" fmla="*/ 93 w 129"/>
                  <a:gd name="T51" fmla="*/ 124 h 151"/>
                  <a:gd name="T52" fmla="*/ 102 w 129"/>
                  <a:gd name="T53" fmla="*/ 129 h 151"/>
                  <a:gd name="T54" fmla="*/ 105 w 129"/>
                  <a:gd name="T55" fmla="*/ 134 h 151"/>
                  <a:gd name="T56" fmla="*/ 106 w 129"/>
                  <a:gd name="T57" fmla="*/ 143 h 151"/>
                  <a:gd name="T58" fmla="*/ 106 w 129"/>
                  <a:gd name="T59" fmla="*/ 143 h 151"/>
                  <a:gd name="T60" fmla="*/ 95 w 129"/>
                  <a:gd name="T61" fmla="*/ 143 h 151"/>
                  <a:gd name="T62" fmla="*/ 93 w 129"/>
                  <a:gd name="T63" fmla="*/ 146 h 151"/>
                  <a:gd name="T64" fmla="*/ 91 w 129"/>
                  <a:gd name="T65" fmla="*/ 150 h 151"/>
                  <a:gd name="T66" fmla="*/ 81 w 129"/>
                  <a:gd name="T67" fmla="*/ 150 h 151"/>
                  <a:gd name="T68" fmla="*/ 70 w 129"/>
                  <a:gd name="T69" fmla="*/ 151 h 151"/>
                  <a:gd name="T70" fmla="*/ 63 w 129"/>
                  <a:gd name="T71" fmla="*/ 147 h 151"/>
                  <a:gd name="T72" fmla="*/ 59 w 129"/>
                  <a:gd name="T73" fmla="*/ 143 h 151"/>
                  <a:gd name="T74" fmla="*/ 53 w 129"/>
                  <a:gd name="T75" fmla="*/ 146 h 151"/>
                  <a:gd name="T76" fmla="*/ 45 w 129"/>
                  <a:gd name="T77" fmla="*/ 142 h 151"/>
                  <a:gd name="T78" fmla="*/ 41 w 129"/>
                  <a:gd name="T79" fmla="*/ 139 h 151"/>
                  <a:gd name="T80" fmla="*/ 42 w 129"/>
                  <a:gd name="T81" fmla="*/ 134 h 151"/>
                  <a:gd name="T82" fmla="*/ 35 w 129"/>
                  <a:gd name="T83" fmla="*/ 128 h 151"/>
                  <a:gd name="T84" fmla="*/ 27 w 129"/>
                  <a:gd name="T85" fmla="*/ 122 h 151"/>
                  <a:gd name="T86" fmla="*/ 22 w 129"/>
                  <a:gd name="T87" fmla="*/ 116 h 151"/>
                  <a:gd name="T88" fmla="*/ 13 w 129"/>
                  <a:gd name="T89" fmla="*/ 112 h 151"/>
                  <a:gd name="T90" fmla="*/ 14 w 129"/>
                  <a:gd name="T91" fmla="*/ 104 h 151"/>
                  <a:gd name="T92" fmla="*/ 8 w 129"/>
                  <a:gd name="T93" fmla="*/ 95 h 151"/>
                  <a:gd name="T94" fmla="*/ 9 w 129"/>
                  <a:gd name="T95" fmla="*/ 88 h 151"/>
                  <a:gd name="T96" fmla="*/ 4 w 129"/>
                  <a:gd name="T97" fmla="*/ 82 h 151"/>
                  <a:gd name="T98" fmla="*/ 0 w 129"/>
                  <a:gd name="T99" fmla="*/ 79 h 151"/>
                  <a:gd name="T100" fmla="*/ 4 w 129"/>
                  <a:gd name="T101" fmla="*/ 71 h 151"/>
                  <a:gd name="T102" fmla="*/ 8 w 129"/>
                  <a:gd name="T103" fmla="*/ 59 h 151"/>
                  <a:gd name="T104" fmla="*/ 16 w 129"/>
                  <a:gd name="T105" fmla="*/ 57 h 151"/>
                  <a:gd name="T106" fmla="*/ 16 w 129"/>
                  <a:gd name="T107" fmla="*/ 27 h 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9"/>
                  <a:gd name="T163" fmla="*/ 0 h 151"/>
                  <a:gd name="T164" fmla="*/ 129 w 129"/>
                  <a:gd name="T165" fmla="*/ 151 h 1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9" h="151">
                    <a:moveTo>
                      <a:pt x="16" y="27"/>
                    </a:moveTo>
                    <a:cubicBezTo>
                      <a:pt x="16" y="24"/>
                      <a:pt x="16" y="24"/>
                      <a:pt x="16" y="24"/>
                    </a:cubicBezTo>
                    <a:cubicBezTo>
                      <a:pt x="24" y="24"/>
                      <a:pt x="24" y="24"/>
                      <a:pt x="24" y="24"/>
                    </a:cubicBezTo>
                    <a:cubicBezTo>
                      <a:pt x="24" y="7"/>
                      <a:pt x="24" y="7"/>
                      <a:pt x="24" y="7"/>
                    </a:cubicBezTo>
                    <a:cubicBezTo>
                      <a:pt x="87" y="7"/>
                      <a:pt x="87" y="7"/>
                      <a:pt x="87" y="7"/>
                    </a:cubicBezTo>
                    <a:cubicBezTo>
                      <a:pt x="89" y="8"/>
                      <a:pt x="90" y="11"/>
                      <a:pt x="92" y="10"/>
                    </a:cubicBezTo>
                    <a:cubicBezTo>
                      <a:pt x="94" y="9"/>
                      <a:pt x="98" y="6"/>
                      <a:pt x="98" y="6"/>
                    </a:cubicBezTo>
                    <a:cubicBezTo>
                      <a:pt x="98" y="6"/>
                      <a:pt x="99" y="1"/>
                      <a:pt x="100" y="1"/>
                    </a:cubicBezTo>
                    <a:cubicBezTo>
                      <a:pt x="102" y="1"/>
                      <a:pt x="105" y="0"/>
                      <a:pt x="105" y="0"/>
                    </a:cubicBezTo>
                    <a:cubicBezTo>
                      <a:pt x="105" y="0"/>
                      <a:pt x="105" y="1"/>
                      <a:pt x="106" y="1"/>
                    </a:cubicBezTo>
                    <a:cubicBezTo>
                      <a:pt x="110" y="3"/>
                      <a:pt x="110" y="2"/>
                      <a:pt x="111" y="3"/>
                    </a:cubicBezTo>
                    <a:cubicBezTo>
                      <a:pt x="112" y="3"/>
                      <a:pt x="115" y="6"/>
                      <a:pt x="115" y="7"/>
                    </a:cubicBezTo>
                    <a:cubicBezTo>
                      <a:pt x="116" y="8"/>
                      <a:pt x="117" y="30"/>
                      <a:pt x="119" y="32"/>
                    </a:cubicBezTo>
                    <a:cubicBezTo>
                      <a:pt x="121" y="34"/>
                      <a:pt x="127" y="36"/>
                      <a:pt x="128" y="38"/>
                    </a:cubicBezTo>
                    <a:cubicBezTo>
                      <a:pt x="128" y="39"/>
                      <a:pt x="128" y="40"/>
                      <a:pt x="129" y="41"/>
                    </a:cubicBezTo>
                    <a:cubicBezTo>
                      <a:pt x="129" y="41"/>
                      <a:pt x="127" y="42"/>
                      <a:pt x="124" y="43"/>
                    </a:cubicBezTo>
                    <a:cubicBezTo>
                      <a:pt x="122" y="44"/>
                      <a:pt x="117" y="45"/>
                      <a:pt x="116" y="52"/>
                    </a:cubicBezTo>
                    <a:cubicBezTo>
                      <a:pt x="114" y="59"/>
                      <a:pt x="113" y="67"/>
                      <a:pt x="112" y="70"/>
                    </a:cubicBezTo>
                    <a:cubicBezTo>
                      <a:pt x="111" y="72"/>
                      <a:pt x="110" y="80"/>
                      <a:pt x="109" y="80"/>
                    </a:cubicBezTo>
                    <a:cubicBezTo>
                      <a:pt x="108" y="81"/>
                      <a:pt x="104" y="82"/>
                      <a:pt x="102" y="86"/>
                    </a:cubicBezTo>
                    <a:cubicBezTo>
                      <a:pt x="101" y="89"/>
                      <a:pt x="100" y="95"/>
                      <a:pt x="100" y="95"/>
                    </a:cubicBezTo>
                    <a:cubicBezTo>
                      <a:pt x="100" y="95"/>
                      <a:pt x="96" y="94"/>
                      <a:pt x="96" y="98"/>
                    </a:cubicBezTo>
                    <a:cubicBezTo>
                      <a:pt x="96" y="101"/>
                      <a:pt x="94" y="112"/>
                      <a:pt x="92" y="114"/>
                    </a:cubicBezTo>
                    <a:cubicBezTo>
                      <a:pt x="91" y="115"/>
                      <a:pt x="86" y="112"/>
                      <a:pt x="85" y="114"/>
                    </a:cubicBezTo>
                    <a:cubicBezTo>
                      <a:pt x="84" y="117"/>
                      <a:pt x="83" y="121"/>
                      <a:pt x="85" y="121"/>
                    </a:cubicBezTo>
                    <a:cubicBezTo>
                      <a:pt x="87" y="122"/>
                      <a:pt x="91" y="121"/>
                      <a:pt x="93" y="124"/>
                    </a:cubicBezTo>
                    <a:cubicBezTo>
                      <a:pt x="96" y="126"/>
                      <a:pt x="102" y="127"/>
                      <a:pt x="102" y="129"/>
                    </a:cubicBezTo>
                    <a:cubicBezTo>
                      <a:pt x="102" y="131"/>
                      <a:pt x="103" y="134"/>
                      <a:pt x="105" y="134"/>
                    </a:cubicBezTo>
                    <a:cubicBezTo>
                      <a:pt x="106" y="143"/>
                      <a:pt x="106" y="143"/>
                      <a:pt x="106" y="143"/>
                    </a:cubicBezTo>
                    <a:cubicBezTo>
                      <a:pt x="106" y="143"/>
                      <a:pt x="106" y="143"/>
                      <a:pt x="106" y="143"/>
                    </a:cubicBezTo>
                    <a:cubicBezTo>
                      <a:pt x="95" y="143"/>
                      <a:pt x="95" y="143"/>
                      <a:pt x="95" y="143"/>
                    </a:cubicBezTo>
                    <a:cubicBezTo>
                      <a:pt x="93" y="146"/>
                      <a:pt x="93" y="146"/>
                      <a:pt x="93" y="146"/>
                    </a:cubicBezTo>
                    <a:cubicBezTo>
                      <a:pt x="91" y="150"/>
                      <a:pt x="91" y="150"/>
                      <a:pt x="91" y="150"/>
                    </a:cubicBezTo>
                    <a:cubicBezTo>
                      <a:pt x="91" y="150"/>
                      <a:pt x="84" y="150"/>
                      <a:pt x="81" y="150"/>
                    </a:cubicBezTo>
                    <a:cubicBezTo>
                      <a:pt x="78" y="150"/>
                      <a:pt x="71" y="150"/>
                      <a:pt x="70" y="151"/>
                    </a:cubicBezTo>
                    <a:cubicBezTo>
                      <a:pt x="63" y="147"/>
                      <a:pt x="63" y="147"/>
                      <a:pt x="63" y="147"/>
                    </a:cubicBezTo>
                    <a:cubicBezTo>
                      <a:pt x="63" y="147"/>
                      <a:pt x="61" y="144"/>
                      <a:pt x="59" y="143"/>
                    </a:cubicBezTo>
                    <a:cubicBezTo>
                      <a:pt x="57" y="142"/>
                      <a:pt x="58" y="146"/>
                      <a:pt x="53" y="146"/>
                    </a:cubicBezTo>
                    <a:cubicBezTo>
                      <a:pt x="48" y="146"/>
                      <a:pt x="47" y="144"/>
                      <a:pt x="45" y="142"/>
                    </a:cubicBezTo>
                    <a:cubicBezTo>
                      <a:pt x="44" y="141"/>
                      <a:pt x="43" y="140"/>
                      <a:pt x="41" y="139"/>
                    </a:cubicBezTo>
                    <a:cubicBezTo>
                      <a:pt x="42" y="134"/>
                      <a:pt x="42" y="134"/>
                      <a:pt x="42" y="134"/>
                    </a:cubicBezTo>
                    <a:cubicBezTo>
                      <a:pt x="42" y="134"/>
                      <a:pt x="36" y="129"/>
                      <a:pt x="35" y="128"/>
                    </a:cubicBezTo>
                    <a:cubicBezTo>
                      <a:pt x="34" y="127"/>
                      <a:pt x="29" y="123"/>
                      <a:pt x="27" y="122"/>
                    </a:cubicBezTo>
                    <a:cubicBezTo>
                      <a:pt x="25" y="121"/>
                      <a:pt x="23" y="118"/>
                      <a:pt x="22" y="116"/>
                    </a:cubicBezTo>
                    <a:cubicBezTo>
                      <a:pt x="22" y="114"/>
                      <a:pt x="13" y="112"/>
                      <a:pt x="13" y="112"/>
                    </a:cubicBezTo>
                    <a:cubicBezTo>
                      <a:pt x="13" y="112"/>
                      <a:pt x="14" y="107"/>
                      <a:pt x="14" y="104"/>
                    </a:cubicBezTo>
                    <a:cubicBezTo>
                      <a:pt x="14" y="101"/>
                      <a:pt x="9" y="97"/>
                      <a:pt x="8" y="95"/>
                    </a:cubicBezTo>
                    <a:cubicBezTo>
                      <a:pt x="9" y="88"/>
                      <a:pt x="9" y="88"/>
                      <a:pt x="9" y="88"/>
                    </a:cubicBezTo>
                    <a:cubicBezTo>
                      <a:pt x="7" y="86"/>
                      <a:pt x="4" y="84"/>
                      <a:pt x="4" y="82"/>
                    </a:cubicBezTo>
                    <a:cubicBezTo>
                      <a:pt x="4" y="81"/>
                      <a:pt x="0" y="83"/>
                      <a:pt x="0" y="79"/>
                    </a:cubicBezTo>
                    <a:cubicBezTo>
                      <a:pt x="1" y="76"/>
                      <a:pt x="4" y="74"/>
                      <a:pt x="4" y="71"/>
                    </a:cubicBezTo>
                    <a:cubicBezTo>
                      <a:pt x="5" y="68"/>
                      <a:pt x="6" y="61"/>
                      <a:pt x="8" y="59"/>
                    </a:cubicBezTo>
                    <a:cubicBezTo>
                      <a:pt x="9" y="58"/>
                      <a:pt x="16" y="57"/>
                      <a:pt x="16" y="57"/>
                    </a:cubicBezTo>
                    <a:lnTo>
                      <a:pt x="16" y="27"/>
                    </a:lnTo>
                    <a:close/>
                  </a:path>
                </a:pathLst>
              </a:custGeom>
              <a:solidFill>
                <a:schemeClr val="accent1"/>
              </a:solidFill>
              <a:ln w="9525">
                <a:solidFill>
                  <a:schemeClr val="bg2"/>
                </a:solidFill>
                <a:miter lim="800000"/>
                <a:headEnd/>
                <a:tailEnd/>
              </a:ln>
            </p:spPr>
            <p:txBody>
              <a:bodyPr/>
              <a:lstStyle/>
              <a:p>
                <a:endParaRPr lang="en-US"/>
              </a:p>
            </p:txBody>
          </p:sp>
          <p:sp>
            <p:nvSpPr>
              <p:cNvPr id="43086" name="Freeform 118"/>
              <p:cNvSpPr>
                <a:spLocks/>
              </p:cNvSpPr>
              <p:nvPr/>
            </p:nvSpPr>
            <p:spPr bwMode="auto">
              <a:xfrm>
                <a:off x="6035491" y="3034250"/>
                <a:ext cx="34429" cy="32667"/>
              </a:xfrm>
              <a:custGeom>
                <a:avLst/>
                <a:gdLst>
                  <a:gd name="T0" fmla="*/ 7 w 18"/>
                  <a:gd name="T1" fmla="*/ 10 h 10"/>
                  <a:gd name="T2" fmla="*/ 2 w 18"/>
                  <a:gd name="T3" fmla="*/ 9 h 10"/>
                  <a:gd name="T4" fmla="*/ 4 w 18"/>
                  <a:gd name="T5" fmla="*/ 5 h 10"/>
                  <a:gd name="T6" fmla="*/ 16 w 18"/>
                  <a:gd name="T7" fmla="*/ 1 h 10"/>
                  <a:gd name="T8" fmla="*/ 12 w 18"/>
                  <a:gd name="T9" fmla="*/ 9 h 10"/>
                  <a:gd name="T10" fmla="*/ 7 w 18"/>
                  <a:gd name="T11" fmla="*/ 10 h 10"/>
                  <a:gd name="T12" fmla="*/ 0 60000 65536"/>
                  <a:gd name="T13" fmla="*/ 0 60000 65536"/>
                  <a:gd name="T14" fmla="*/ 0 60000 65536"/>
                  <a:gd name="T15" fmla="*/ 0 60000 65536"/>
                  <a:gd name="T16" fmla="*/ 0 60000 65536"/>
                  <a:gd name="T17" fmla="*/ 0 60000 65536"/>
                  <a:gd name="T18" fmla="*/ 0 w 18"/>
                  <a:gd name="T19" fmla="*/ 0 h 10"/>
                  <a:gd name="T20" fmla="*/ 18 w 1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8" h="10">
                    <a:moveTo>
                      <a:pt x="7" y="10"/>
                    </a:moveTo>
                    <a:cubicBezTo>
                      <a:pt x="5" y="10"/>
                      <a:pt x="2" y="9"/>
                      <a:pt x="2" y="9"/>
                    </a:cubicBezTo>
                    <a:cubicBezTo>
                      <a:pt x="0" y="7"/>
                      <a:pt x="2" y="5"/>
                      <a:pt x="4" y="5"/>
                    </a:cubicBezTo>
                    <a:cubicBezTo>
                      <a:pt x="5" y="4"/>
                      <a:pt x="15" y="2"/>
                      <a:pt x="16" y="1"/>
                    </a:cubicBezTo>
                    <a:cubicBezTo>
                      <a:pt x="18" y="0"/>
                      <a:pt x="14" y="8"/>
                      <a:pt x="12" y="9"/>
                    </a:cubicBezTo>
                    <a:cubicBezTo>
                      <a:pt x="11" y="10"/>
                      <a:pt x="9" y="10"/>
                      <a:pt x="7" y="10"/>
                    </a:cubicBezTo>
                    <a:close/>
                  </a:path>
                </a:pathLst>
              </a:custGeom>
              <a:solidFill>
                <a:schemeClr val="accent1"/>
              </a:solidFill>
              <a:ln w="9525">
                <a:solidFill>
                  <a:schemeClr val="bg2"/>
                </a:solidFill>
                <a:miter lim="800000"/>
                <a:headEnd/>
                <a:tailEnd/>
              </a:ln>
            </p:spPr>
            <p:txBody>
              <a:bodyPr/>
              <a:lstStyle/>
              <a:p>
                <a:endParaRPr lang="en-US"/>
              </a:p>
            </p:txBody>
          </p:sp>
          <p:sp>
            <p:nvSpPr>
              <p:cNvPr id="43087" name="Freeform 119"/>
              <p:cNvSpPr>
                <a:spLocks/>
              </p:cNvSpPr>
              <p:nvPr/>
            </p:nvSpPr>
            <p:spPr bwMode="auto">
              <a:xfrm>
                <a:off x="6012539" y="4489418"/>
                <a:ext cx="24865" cy="53455"/>
              </a:xfrm>
              <a:custGeom>
                <a:avLst/>
                <a:gdLst>
                  <a:gd name="T0" fmla="*/ 2 w 13"/>
                  <a:gd name="T1" fmla="*/ 10 h 17"/>
                  <a:gd name="T2" fmla="*/ 7 w 13"/>
                  <a:gd name="T3" fmla="*/ 1 h 17"/>
                  <a:gd name="T4" fmla="*/ 11 w 13"/>
                  <a:gd name="T5" fmla="*/ 3 h 17"/>
                  <a:gd name="T6" fmla="*/ 11 w 13"/>
                  <a:gd name="T7" fmla="*/ 10 h 17"/>
                  <a:gd name="T8" fmla="*/ 3 w 13"/>
                  <a:gd name="T9" fmla="*/ 15 h 17"/>
                  <a:gd name="T10" fmla="*/ 2 w 13"/>
                  <a:gd name="T11" fmla="*/ 10 h 17"/>
                  <a:gd name="T12" fmla="*/ 0 60000 65536"/>
                  <a:gd name="T13" fmla="*/ 0 60000 65536"/>
                  <a:gd name="T14" fmla="*/ 0 60000 65536"/>
                  <a:gd name="T15" fmla="*/ 0 60000 65536"/>
                  <a:gd name="T16" fmla="*/ 0 60000 65536"/>
                  <a:gd name="T17" fmla="*/ 0 60000 65536"/>
                  <a:gd name="T18" fmla="*/ 0 w 13"/>
                  <a:gd name="T19" fmla="*/ 0 h 17"/>
                  <a:gd name="T20" fmla="*/ 13 w 1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3" h="17">
                    <a:moveTo>
                      <a:pt x="2" y="10"/>
                    </a:moveTo>
                    <a:cubicBezTo>
                      <a:pt x="2" y="7"/>
                      <a:pt x="4" y="2"/>
                      <a:pt x="7" y="1"/>
                    </a:cubicBezTo>
                    <a:cubicBezTo>
                      <a:pt x="10" y="0"/>
                      <a:pt x="11" y="3"/>
                      <a:pt x="11" y="3"/>
                    </a:cubicBezTo>
                    <a:cubicBezTo>
                      <a:pt x="11" y="6"/>
                      <a:pt x="11" y="10"/>
                      <a:pt x="11" y="10"/>
                    </a:cubicBezTo>
                    <a:cubicBezTo>
                      <a:pt x="11" y="10"/>
                      <a:pt x="13" y="17"/>
                      <a:pt x="3" y="15"/>
                    </a:cubicBezTo>
                    <a:cubicBezTo>
                      <a:pt x="0" y="14"/>
                      <a:pt x="2" y="12"/>
                      <a:pt x="2" y="10"/>
                    </a:cubicBezTo>
                    <a:close/>
                  </a:path>
                </a:pathLst>
              </a:custGeom>
              <a:solidFill>
                <a:schemeClr val="accent1"/>
              </a:solidFill>
              <a:ln w="9525">
                <a:solidFill>
                  <a:schemeClr val="bg2"/>
                </a:solidFill>
                <a:miter lim="800000"/>
                <a:headEnd/>
                <a:tailEnd/>
              </a:ln>
            </p:spPr>
            <p:txBody>
              <a:bodyPr/>
              <a:lstStyle/>
              <a:p>
                <a:endParaRPr lang="en-US"/>
              </a:p>
            </p:txBody>
          </p:sp>
          <p:sp>
            <p:nvSpPr>
              <p:cNvPr id="43088" name="Freeform 120"/>
              <p:cNvSpPr>
                <a:spLocks/>
              </p:cNvSpPr>
              <p:nvPr/>
            </p:nvSpPr>
            <p:spPr bwMode="auto">
              <a:xfrm>
                <a:off x="6010626" y="4133050"/>
                <a:ext cx="158754" cy="392005"/>
              </a:xfrm>
              <a:custGeom>
                <a:avLst/>
                <a:gdLst>
                  <a:gd name="T0" fmla="*/ 1 w 82"/>
                  <a:gd name="T1" fmla="*/ 43 h 130"/>
                  <a:gd name="T2" fmla="*/ 0 w 82"/>
                  <a:gd name="T3" fmla="*/ 40 h 130"/>
                  <a:gd name="T4" fmla="*/ 0 w 82"/>
                  <a:gd name="T5" fmla="*/ 35 h 130"/>
                  <a:gd name="T6" fmla="*/ 0 w 82"/>
                  <a:gd name="T7" fmla="*/ 34 h 130"/>
                  <a:gd name="T8" fmla="*/ 20 w 82"/>
                  <a:gd name="T9" fmla="*/ 27 h 130"/>
                  <a:gd name="T10" fmla="*/ 24 w 82"/>
                  <a:gd name="T11" fmla="*/ 28 h 130"/>
                  <a:gd name="T12" fmla="*/ 26 w 82"/>
                  <a:gd name="T13" fmla="*/ 32 h 130"/>
                  <a:gd name="T14" fmla="*/ 32 w 82"/>
                  <a:gd name="T15" fmla="*/ 31 h 130"/>
                  <a:gd name="T16" fmla="*/ 29 w 82"/>
                  <a:gd name="T17" fmla="*/ 42 h 130"/>
                  <a:gd name="T18" fmla="*/ 38 w 82"/>
                  <a:gd name="T19" fmla="*/ 52 h 130"/>
                  <a:gd name="T20" fmla="*/ 39 w 82"/>
                  <a:gd name="T21" fmla="*/ 45 h 130"/>
                  <a:gd name="T22" fmla="*/ 42 w 82"/>
                  <a:gd name="T23" fmla="*/ 43 h 130"/>
                  <a:gd name="T24" fmla="*/ 42 w 82"/>
                  <a:gd name="T25" fmla="*/ 32 h 130"/>
                  <a:gd name="T26" fmla="*/ 35 w 82"/>
                  <a:gd name="T27" fmla="*/ 23 h 130"/>
                  <a:gd name="T28" fmla="*/ 31 w 82"/>
                  <a:gd name="T29" fmla="*/ 21 h 130"/>
                  <a:gd name="T30" fmla="*/ 34 w 82"/>
                  <a:gd name="T31" fmla="*/ 10 h 130"/>
                  <a:gd name="T32" fmla="*/ 36 w 82"/>
                  <a:gd name="T33" fmla="*/ 9 h 130"/>
                  <a:gd name="T34" fmla="*/ 41 w 82"/>
                  <a:gd name="T35" fmla="*/ 8 h 130"/>
                  <a:gd name="T36" fmla="*/ 49 w 82"/>
                  <a:gd name="T37" fmla="*/ 10 h 130"/>
                  <a:gd name="T38" fmla="*/ 59 w 82"/>
                  <a:gd name="T39" fmla="*/ 7 h 130"/>
                  <a:gd name="T40" fmla="*/ 69 w 82"/>
                  <a:gd name="T41" fmla="*/ 5 h 130"/>
                  <a:gd name="T42" fmla="*/ 78 w 82"/>
                  <a:gd name="T43" fmla="*/ 0 h 130"/>
                  <a:gd name="T44" fmla="*/ 78 w 82"/>
                  <a:gd name="T45" fmla="*/ 8 h 130"/>
                  <a:gd name="T46" fmla="*/ 79 w 82"/>
                  <a:gd name="T47" fmla="*/ 26 h 130"/>
                  <a:gd name="T48" fmla="*/ 80 w 82"/>
                  <a:gd name="T49" fmla="*/ 36 h 130"/>
                  <a:gd name="T50" fmla="*/ 69 w 82"/>
                  <a:gd name="T51" fmla="*/ 50 h 130"/>
                  <a:gd name="T52" fmla="*/ 49 w 82"/>
                  <a:gd name="T53" fmla="*/ 59 h 130"/>
                  <a:gd name="T54" fmla="*/ 40 w 82"/>
                  <a:gd name="T55" fmla="*/ 69 h 130"/>
                  <a:gd name="T56" fmla="*/ 32 w 82"/>
                  <a:gd name="T57" fmla="*/ 75 h 130"/>
                  <a:gd name="T58" fmla="*/ 34 w 82"/>
                  <a:gd name="T59" fmla="*/ 81 h 130"/>
                  <a:gd name="T60" fmla="*/ 40 w 82"/>
                  <a:gd name="T61" fmla="*/ 90 h 130"/>
                  <a:gd name="T62" fmla="*/ 40 w 82"/>
                  <a:gd name="T63" fmla="*/ 108 h 130"/>
                  <a:gd name="T64" fmla="*/ 20 w 82"/>
                  <a:gd name="T65" fmla="*/ 119 h 130"/>
                  <a:gd name="T66" fmla="*/ 18 w 82"/>
                  <a:gd name="T67" fmla="*/ 124 h 130"/>
                  <a:gd name="T68" fmla="*/ 19 w 82"/>
                  <a:gd name="T69" fmla="*/ 130 h 130"/>
                  <a:gd name="T70" fmla="*/ 12 w 82"/>
                  <a:gd name="T71" fmla="*/ 129 h 130"/>
                  <a:gd name="T72" fmla="*/ 12 w 82"/>
                  <a:gd name="T73" fmla="*/ 122 h 130"/>
                  <a:gd name="T74" fmla="*/ 12 w 82"/>
                  <a:gd name="T75" fmla="*/ 120 h 130"/>
                  <a:gd name="T76" fmla="*/ 11 w 82"/>
                  <a:gd name="T77" fmla="*/ 106 h 130"/>
                  <a:gd name="T78" fmla="*/ 8 w 82"/>
                  <a:gd name="T79" fmla="*/ 95 h 130"/>
                  <a:gd name="T80" fmla="*/ 7 w 82"/>
                  <a:gd name="T81" fmla="*/ 93 h 130"/>
                  <a:gd name="T82" fmla="*/ 12 w 82"/>
                  <a:gd name="T83" fmla="*/ 89 h 130"/>
                  <a:gd name="T84" fmla="*/ 16 w 82"/>
                  <a:gd name="T85" fmla="*/ 85 h 130"/>
                  <a:gd name="T86" fmla="*/ 18 w 82"/>
                  <a:gd name="T87" fmla="*/ 78 h 130"/>
                  <a:gd name="T88" fmla="*/ 20 w 82"/>
                  <a:gd name="T89" fmla="*/ 73 h 130"/>
                  <a:gd name="T90" fmla="*/ 20 w 82"/>
                  <a:gd name="T91" fmla="*/ 65 h 130"/>
                  <a:gd name="T92" fmla="*/ 19 w 82"/>
                  <a:gd name="T93" fmla="*/ 49 h 130"/>
                  <a:gd name="T94" fmla="*/ 9 w 82"/>
                  <a:gd name="T95" fmla="*/ 44 h 130"/>
                  <a:gd name="T96" fmla="*/ 1 w 82"/>
                  <a:gd name="T97" fmla="*/ 43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2"/>
                  <a:gd name="T148" fmla="*/ 0 h 130"/>
                  <a:gd name="T149" fmla="*/ 82 w 82"/>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2" h="130">
                    <a:moveTo>
                      <a:pt x="1" y="43"/>
                    </a:moveTo>
                    <a:cubicBezTo>
                      <a:pt x="1" y="43"/>
                      <a:pt x="1" y="41"/>
                      <a:pt x="0" y="40"/>
                    </a:cubicBezTo>
                    <a:cubicBezTo>
                      <a:pt x="0" y="38"/>
                      <a:pt x="0" y="35"/>
                      <a:pt x="0" y="35"/>
                    </a:cubicBezTo>
                    <a:cubicBezTo>
                      <a:pt x="0" y="34"/>
                      <a:pt x="0" y="34"/>
                      <a:pt x="0" y="34"/>
                    </a:cubicBezTo>
                    <a:cubicBezTo>
                      <a:pt x="2" y="33"/>
                      <a:pt x="19" y="28"/>
                      <a:pt x="20" y="27"/>
                    </a:cubicBezTo>
                    <a:cubicBezTo>
                      <a:pt x="24" y="28"/>
                      <a:pt x="24" y="28"/>
                      <a:pt x="24" y="28"/>
                    </a:cubicBezTo>
                    <a:cubicBezTo>
                      <a:pt x="26" y="28"/>
                      <a:pt x="24" y="32"/>
                      <a:pt x="26" y="32"/>
                    </a:cubicBezTo>
                    <a:cubicBezTo>
                      <a:pt x="28" y="32"/>
                      <a:pt x="31" y="29"/>
                      <a:pt x="32" y="31"/>
                    </a:cubicBezTo>
                    <a:cubicBezTo>
                      <a:pt x="33" y="32"/>
                      <a:pt x="29" y="40"/>
                      <a:pt x="29" y="42"/>
                    </a:cubicBezTo>
                    <a:cubicBezTo>
                      <a:pt x="30" y="44"/>
                      <a:pt x="36" y="52"/>
                      <a:pt x="38" y="52"/>
                    </a:cubicBezTo>
                    <a:cubicBezTo>
                      <a:pt x="39" y="51"/>
                      <a:pt x="38" y="46"/>
                      <a:pt x="39" y="45"/>
                    </a:cubicBezTo>
                    <a:cubicBezTo>
                      <a:pt x="40" y="44"/>
                      <a:pt x="42" y="43"/>
                      <a:pt x="42" y="43"/>
                    </a:cubicBezTo>
                    <a:cubicBezTo>
                      <a:pt x="42" y="43"/>
                      <a:pt x="43" y="34"/>
                      <a:pt x="42" y="32"/>
                    </a:cubicBezTo>
                    <a:cubicBezTo>
                      <a:pt x="41" y="31"/>
                      <a:pt x="37" y="25"/>
                      <a:pt x="35" y="23"/>
                    </a:cubicBezTo>
                    <a:cubicBezTo>
                      <a:pt x="34" y="21"/>
                      <a:pt x="31" y="22"/>
                      <a:pt x="31" y="21"/>
                    </a:cubicBezTo>
                    <a:cubicBezTo>
                      <a:pt x="31" y="20"/>
                      <a:pt x="32" y="11"/>
                      <a:pt x="34" y="10"/>
                    </a:cubicBezTo>
                    <a:cubicBezTo>
                      <a:pt x="35" y="10"/>
                      <a:pt x="35" y="10"/>
                      <a:pt x="36" y="9"/>
                    </a:cubicBezTo>
                    <a:cubicBezTo>
                      <a:pt x="38" y="9"/>
                      <a:pt x="40" y="8"/>
                      <a:pt x="41" y="8"/>
                    </a:cubicBezTo>
                    <a:cubicBezTo>
                      <a:pt x="43" y="9"/>
                      <a:pt x="46" y="10"/>
                      <a:pt x="49" y="10"/>
                    </a:cubicBezTo>
                    <a:cubicBezTo>
                      <a:pt x="53" y="10"/>
                      <a:pt x="57" y="8"/>
                      <a:pt x="59" y="7"/>
                    </a:cubicBezTo>
                    <a:cubicBezTo>
                      <a:pt x="61" y="6"/>
                      <a:pt x="67" y="6"/>
                      <a:pt x="69" y="5"/>
                    </a:cubicBezTo>
                    <a:cubicBezTo>
                      <a:pt x="71" y="4"/>
                      <a:pt x="78" y="0"/>
                      <a:pt x="78" y="0"/>
                    </a:cubicBezTo>
                    <a:cubicBezTo>
                      <a:pt x="78" y="8"/>
                      <a:pt x="78" y="8"/>
                      <a:pt x="78" y="8"/>
                    </a:cubicBezTo>
                    <a:cubicBezTo>
                      <a:pt x="78" y="10"/>
                      <a:pt x="79" y="22"/>
                      <a:pt x="79" y="26"/>
                    </a:cubicBezTo>
                    <a:cubicBezTo>
                      <a:pt x="80" y="30"/>
                      <a:pt x="82" y="33"/>
                      <a:pt x="80" y="36"/>
                    </a:cubicBezTo>
                    <a:cubicBezTo>
                      <a:pt x="77" y="39"/>
                      <a:pt x="73" y="49"/>
                      <a:pt x="69" y="50"/>
                    </a:cubicBezTo>
                    <a:cubicBezTo>
                      <a:pt x="64" y="51"/>
                      <a:pt x="52" y="56"/>
                      <a:pt x="49" y="59"/>
                    </a:cubicBezTo>
                    <a:cubicBezTo>
                      <a:pt x="46" y="63"/>
                      <a:pt x="42" y="68"/>
                      <a:pt x="40" y="69"/>
                    </a:cubicBezTo>
                    <a:cubicBezTo>
                      <a:pt x="37" y="71"/>
                      <a:pt x="32" y="72"/>
                      <a:pt x="32" y="75"/>
                    </a:cubicBezTo>
                    <a:cubicBezTo>
                      <a:pt x="32" y="78"/>
                      <a:pt x="31" y="80"/>
                      <a:pt x="34" y="81"/>
                    </a:cubicBezTo>
                    <a:cubicBezTo>
                      <a:pt x="36" y="83"/>
                      <a:pt x="39" y="87"/>
                      <a:pt x="40" y="90"/>
                    </a:cubicBezTo>
                    <a:cubicBezTo>
                      <a:pt x="41" y="94"/>
                      <a:pt x="42" y="105"/>
                      <a:pt x="40" y="108"/>
                    </a:cubicBezTo>
                    <a:cubicBezTo>
                      <a:pt x="38" y="111"/>
                      <a:pt x="22" y="117"/>
                      <a:pt x="20" y="119"/>
                    </a:cubicBezTo>
                    <a:cubicBezTo>
                      <a:pt x="18" y="120"/>
                      <a:pt x="16" y="123"/>
                      <a:pt x="18" y="124"/>
                    </a:cubicBezTo>
                    <a:cubicBezTo>
                      <a:pt x="19" y="125"/>
                      <a:pt x="19" y="127"/>
                      <a:pt x="19" y="130"/>
                    </a:cubicBezTo>
                    <a:cubicBezTo>
                      <a:pt x="12" y="129"/>
                      <a:pt x="12" y="129"/>
                      <a:pt x="12" y="129"/>
                    </a:cubicBezTo>
                    <a:cubicBezTo>
                      <a:pt x="12" y="129"/>
                      <a:pt x="12" y="125"/>
                      <a:pt x="12" y="122"/>
                    </a:cubicBezTo>
                    <a:cubicBezTo>
                      <a:pt x="12" y="121"/>
                      <a:pt x="12" y="120"/>
                      <a:pt x="12" y="120"/>
                    </a:cubicBezTo>
                    <a:cubicBezTo>
                      <a:pt x="12" y="118"/>
                      <a:pt x="13" y="109"/>
                      <a:pt x="11" y="106"/>
                    </a:cubicBezTo>
                    <a:cubicBezTo>
                      <a:pt x="9" y="104"/>
                      <a:pt x="8" y="97"/>
                      <a:pt x="8" y="95"/>
                    </a:cubicBezTo>
                    <a:cubicBezTo>
                      <a:pt x="8" y="94"/>
                      <a:pt x="7" y="94"/>
                      <a:pt x="7" y="93"/>
                    </a:cubicBezTo>
                    <a:cubicBezTo>
                      <a:pt x="12" y="89"/>
                      <a:pt x="12" y="89"/>
                      <a:pt x="12" y="89"/>
                    </a:cubicBezTo>
                    <a:cubicBezTo>
                      <a:pt x="15" y="87"/>
                      <a:pt x="16" y="86"/>
                      <a:pt x="16" y="85"/>
                    </a:cubicBezTo>
                    <a:cubicBezTo>
                      <a:pt x="16" y="83"/>
                      <a:pt x="16" y="79"/>
                      <a:pt x="18" y="78"/>
                    </a:cubicBezTo>
                    <a:cubicBezTo>
                      <a:pt x="20" y="76"/>
                      <a:pt x="20" y="75"/>
                      <a:pt x="20" y="73"/>
                    </a:cubicBezTo>
                    <a:cubicBezTo>
                      <a:pt x="20" y="72"/>
                      <a:pt x="19" y="68"/>
                      <a:pt x="20" y="65"/>
                    </a:cubicBezTo>
                    <a:cubicBezTo>
                      <a:pt x="21" y="62"/>
                      <a:pt x="20" y="50"/>
                      <a:pt x="19" y="49"/>
                    </a:cubicBezTo>
                    <a:cubicBezTo>
                      <a:pt x="18" y="48"/>
                      <a:pt x="11" y="44"/>
                      <a:pt x="9" y="44"/>
                    </a:cubicBezTo>
                    <a:cubicBezTo>
                      <a:pt x="7" y="44"/>
                      <a:pt x="1" y="43"/>
                      <a:pt x="1" y="43"/>
                    </a:cubicBezTo>
                    <a:close/>
                  </a:path>
                </a:pathLst>
              </a:custGeom>
              <a:solidFill>
                <a:schemeClr val="accent1"/>
              </a:solidFill>
              <a:ln w="9525">
                <a:solidFill>
                  <a:schemeClr val="bg2"/>
                </a:solidFill>
                <a:miter lim="800000"/>
                <a:headEnd/>
                <a:tailEnd/>
              </a:ln>
            </p:spPr>
            <p:txBody>
              <a:bodyPr/>
              <a:lstStyle/>
              <a:p>
                <a:endParaRPr lang="en-US"/>
              </a:p>
            </p:txBody>
          </p:sp>
          <p:grpSp>
            <p:nvGrpSpPr>
              <p:cNvPr id="43089" name="Group 121"/>
              <p:cNvGrpSpPr>
                <a:grpSpLocks/>
              </p:cNvGrpSpPr>
              <p:nvPr/>
            </p:nvGrpSpPr>
            <p:grpSpPr bwMode="auto">
              <a:xfrm>
                <a:off x="5966634" y="1412776"/>
                <a:ext cx="2411911" cy="1475957"/>
                <a:chOff x="3141" y="892"/>
                <a:chExt cx="2522" cy="994"/>
              </a:xfrm>
            </p:grpSpPr>
            <p:sp>
              <p:nvSpPr>
                <p:cNvPr id="43205" name="Freeform 122"/>
                <p:cNvSpPr>
                  <a:spLocks/>
                </p:cNvSpPr>
                <p:nvPr/>
              </p:nvSpPr>
              <p:spPr bwMode="auto">
                <a:xfrm>
                  <a:off x="5483" y="1202"/>
                  <a:ext cx="61" cy="24"/>
                </a:xfrm>
                <a:custGeom>
                  <a:avLst/>
                  <a:gdLst>
                    <a:gd name="T0" fmla="*/ 30 w 30"/>
                    <a:gd name="T1" fmla="*/ 5 h 12"/>
                    <a:gd name="T2" fmla="*/ 24 w 30"/>
                    <a:gd name="T3" fmla="*/ 10 h 12"/>
                    <a:gd name="T4" fmla="*/ 8 w 30"/>
                    <a:gd name="T5" fmla="*/ 11 h 12"/>
                    <a:gd name="T6" fmla="*/ 0 w 30"/>
                    <a:gd name="T7" fmla="*/ 10 h 12"/>
                    <a:gd name="T8" fmla="*/ 12 w 30"/>
                    <a:gd name="T9" fmla="*/ 2 h 12"/>
                    <a:gd name="T10" fmla="*/ 30 w 30"/>
                    <a:gd name="T11" fmla="*/ 5 h 12"/>
                    <a:gd name="T12" fmla="*/ 0 60000 65536"/>
                    <a:gd name="T13" fmla="*/ 0 60000 65536"/>
                    <a:gd name="T14" fmla="*/ 0 60000 65536"/>
                    <a:gd name="T15" fmla="*/ 0 60000 65536"/>
                    <a:gd name="T16" fmla="*/ 0 60000 65536"/>
                    <a:gd name="T17" fmla="*/ 0 60000 65536"/>
                    <a:gd name="T18" fmla="*/ 0 w 30"/>
                    <a:gd name="T19" fmla="*/ 0 h 12"/>
                    <a:gd name="T20" fmla="*/ 30 w 3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0" h="12">
                      <a:moveTo>
                        <a:pt x="30" y="5"/>
                      </a:moveTo>
                      <a:cubicBezTo>
                        <a:pt x="30" y="8"/>
                        <a:pt x="27" y="10"/>
                        <a:pt x="24" y="10"/>
                      </a:cubicBezTo>
                      <a:cubicBezTo>
                        <a:pt x="22" y="11"/>
                        <a:pt x="13" y="11"/>
                        <a:pt x="8" y="11"/>
                      </a:cubicBezTo>
                      <a:cubicBezTo>
                        <a:pt x="4" y="11"/>
                        <a:pt x="0" y="12"/>
                        <a:pt x="0" y="10"/>
                      </a:cubicBezTo>
                      <a:cubicBezTo>
                        <a:pt x="0" y="8"/>
                        <a:pt x="9" y="3"/>
                        <a:pt x="12" y="2"/>
                      </a:cubicBezTo>
                      <a:cubicBezTo>
                        <a:pt x="16" y="0"/>
                        <a:pt x="30" y="3"/>
                        <a:pt x="30" y="5"/>
                      </a:cubicBezTo>
                      <a:close/>
                    </a:path>
                  </a:pathLst>
                </a:custGeom>
                <a:solidFill>
                  <a:schemeClr val="accent1"/>
                </a:solidFill>
                <a:ln w="9525">
                  <a:solidFill>
                    <a:schemeClr val="bg2"/>
                  </a:solidFill>
                  <a:miter lim="800000"/>
                  <a:headEnd/>
                  <a:tailEnd/>
                </a:ln>
              </p:spPr>
              <p:txBody>
                <a:bodyPr/>
                <a:lstStyle/>
                <a:p>
                  <a:endParaRPr lang="en-US"/>
                </a:p>
              </p:txBody>
            </p:sp>
            <p:sp>
              <p:nvSpPr>
                <p:cNvPr id="43206" name="Freeform 123"/>
                <p:cNvSpPr>
                  <a:spLocks/>
                </p:cNvSpPr>
                <p:nvPr/>
              </p:nvSpPr>
              <p:spPr bwMode="auto">
                <a:xfrm>
                  <a:off x="4985" y="1085"/>
                  <a:ext cx="73" cy="22"/>
                </a:xfrm>
                <a:custGeom>
                  <a:avLst/>
                  <a:gdLst>
                    <a:gd name="T0" fmla="*/ 2 w 36"/>
                    <a:gd name="T1" fmla="*/ 8 h 11"/>
                    <a:gd name="T2" fmla="*/ 0 w 36"/>
                    <a:gd name="T3" fmla="*/ 0 h 11"/>
                    <a:gd name="T4" fmla="*/ 10 w 36"/>
                    <a:gd name="T5" fmla="*/ 0 h 11"/>
                    <a:gd name="T6" fmla="*/ 20 w 36"/>
                    <a:gd name="T7" fmla="*/ 4 h 11"/>
                    <a:gd name="T8" fmla="*/ 34 w 36"/>
                    <a:gd name="T9" fmla="*/ 6 h 11"/>
                    <a:gd name="T10" fmla="*/ 30 w 36"/>
                    <a:gd name="T11" fmla="*/ 11 h 11"/>
                    <a:gd name="T12" fmla="*/ 18 w 36"/>
                    <a:gd name="T13" fmla="*/ 11 h 11"/>
                    <a:gd name="T14" fmla="*/ 2 w 36"/>
                    <a:gd name="T15" fmla="*/ 8 h 11"/>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11"/>
                    <a:gd name="T26" fmla="*/ 36 w 3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11">
                      <a:moveTo>
                        <a:pt x="2" y="8"/>
                      </a:moveTo>
                      <a:cubicBezTo>
                        <a:pt x="0" y="7"/>
                        <a:pt x="0" y="3"/>
                        <a:pt x="0" y="0"/>
                      </a:cubicBezTo>
                      <a:cubicBezTo>
                        <a:pt x="0" y="0"/>
                        <a:pt x="8" y="0"/>
                        <a:pt x="10" y="0"/>
                      </a:cubicBezTo>
                      <a:cubicBezTo>
                        <a:pt x="12" y="0"/>
                        <a:pt x="18" y="3"/>
                        <a:pt x="20" y="4"/>
                      </a:cubicBezTo>
                      <a:cubicBezTo>
                        <a:pt x="22" y="5"/>
                        <a:pt x="32" y="4"/>
                        <a:pt x="34" y="6"/>
                      </a:cubicBezTo>
                      <a:cubicBezTo>
                        <a:pt x="36" y="8"/>
                        <a:pt x="33" y="10"/>
                        <a:pt x="30" y="11"/>
                      </a:cubicBezTo>
                      <a:cubicBezTo>
                        <a:pt x="28" y="11"/>
                        <a:pt x="22" y="11"/>
                        <a:pt x="18" y="11"/>
                      </a:cubicBezTo>
                      <a:cubicBezTo>
                        <a:pt x="14" y="11"/>
                        <a:pt x="4" y="9"/>
                        <a:pt x="2" y="8"/>
                      </a:cubicBezTo>
                      <a:close/>
                    </a:path>
                  </a:pathLst>
                </a:custGeom>
                <a:solidFill>
                  <a:schemeClr val="accent1"/>
                </a:solidFill>
                <a:ln w="9525">
                  <a:solidFill>
                    <a:schemeClr val="bg2"/>
                  </a:solidFill>
                  <a:miter lim="800000"/>
                  <a:headEnd/>
                  <a:tailEnd/>
                </a:ln>
              </p:spPr>
              <p:txBody>
                <a:bodyPr/>
                <a:lstStyle/>
                <a:p>
                  <a:endParaRPr lang="en-US"/>
                </a:p>
              </p:txBody>
            </p:sp>
            <p:sp>
              <p:nvSpPr>
                <p:cNvPr id="43207" name="Freeform 124"/>
                <p:cNvSpPr>
                  <a:spLocks/>
                </p:cNvSpPr>
                <p:nvPr/>
              </p:nvSpPr>
              <p:spPr bwMode="auto">
                <a:xfrm>
                  <a:off x="4912" y="1617"/>
                  <a:ext cx="40" cy="176"/>
                </a:xfrm>
                <a:custGeom>
                  <a:avLst/>
                  <a:gdLst>
                    <a:gd name="T0" fmla="*/ 5 w 20"/>
                    <a:gd name="T1" fmla="*/ 35 h 87"/>
                    <a:gd name="T2" fmla="*/ 2 w 20"/>
                    <a:gd name="T3" fmla="*/ 27 h 87"/>
                    <a:gd name="T4" fmla="*/ 2 w 20"/>
                    <a:gd name="T5" fmla="*/ 13 h 87"/>
                    <a:gd name="T6" fmla="*/ 5 w 20"/>
                    <a:gd name="T7" fmla="*/ 9 h 87"/>
                    <a:gd name="T8" fmla="*/ 8 w 20"/>
                    <a:gd name="T9" fmla="*/ 0 h 87"/>
                    <a:gd name="T10" fmla="*/ 11 w 20"/>
                    <a:gd name="T11" fmla="*/ 11 h 87"/>
                    <a:gd name="T12" fmla="*/ 12 w 20"/>
                    <a:gd name="T13" fmla="*/ 23 h 87"/>
                    <a:gd name="T14" fmla="*/ 13 w 20"/>
                    <a:gd name="T15" fmla="*/ 31 h 87"/>
                    <a:gd name="T16" fmla="*/ 19 w 20"/>
                    <a:gd name="T17" fmla="*/ 50 h 87"/>
                    <a:gd name="T18" fmla="*/ 18 w 20"/>
                    <a:gd name="T19" fmla="*/ 56 h 87"/>
                    <a:gd name="T20" fmla="*/ 12 w 20"/>
                    <a:gd name="T21" fmla="*/ 56 h 87"/>
                    <a:gd name="T22" fmla="*/ 10 w 20"/>
                    <a:gd name="T23" fmla="*/ 71 h 87"/>
                    <a:gd name="T24" fmla="*/ 14 w 20"/>
                    <a:gd name="T25" fmla="*/ 77 h 87"/>
                    <a:gd name="T26" fmla="*/ 13 w 20"/>
                    <a:gd name="T27" fmla="*/ 86 h 87"/>
                    <a:gd name="T28" fmla="*/ 8 w 20"/>
                    <a:gd name="T29" fmla="*/ 81 h 87"/>
                    <a:gd name="T30" fmla="*/ 4 w 20"/>
                    <a:gd name="T31" fmla="*/ 86 h 87"/>
                    <a:gd name="T32" fmla="*/ 1 w 20"/>
                    <a:gd name="T33" fmla="*/ 82 h 87"/>
                    <a:gd name="T34" fmla="*/ 2 w 20"/>
                    <a:gd name="T35" fmla="*/ 75 h 87"/>
                    <a:gd name="T36" fmla="*/ 3 w 20"/>
                    <a:gd name="T37" fmla="*/ 66 h 87"/>
                    <a:gd name="T38" fmla="*/ 1 w 20"/>
                    <a:gd name="T39" fmla="*/ 59 h 87"/>
                    <a:gd name="T40" fmla="*/ 4 w 20"/>
                    <a:gd name="T41" fmla="*/ 51 h 87"/>
                    <a:gd name="T42" fmla="*/ 2 w 20"/>
                    <a:gd name="T43" fmla="*/ 42 h 87"/>
                    <a:gd name="T44" fmla="*/ 5 w 20"/>
                    <a:gd name="T45" fmla="*/ 35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87"/>
                    <a:gd name="T71" fmla="*/ 20 w 2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87">
                      <a:moveTo>
                        <a:pt x="5" y="35"/>
                      </a:moveTo>
                      <a:cubicBezTo>
                        <a:pt x="5" y="33"/>
                        <a:pt x="4" y="28"/>
                        <a:pt x="2" y="27"/>
                      </a:cubicBezTo>
                      <a:cubicBezTo>
                        <a:pt x="1" y="26"/>
                        <a:pt x="3" y="15"/>
                        <a:pt x="2" y="13"/>
                      </a:cubicBezTo>
                      <a:cubicBezTo>
                        <a:pt x="2" y="13"/>
                        <a:pt x="4" y="10"/>
                        <a:pt x="5" y="9"/>
                      </a:cubicBezTo>
                      <a:cubicBezTo>
                        <a:pt x="6" y="8"/>
                        <a:pt x="5" y="0"/>
                        <a:pt x="8" y="0"/>
                      </a:cubicBezTo>
                      <a:cubicBezTo>
                        <a:pt x="11" y="1"/>
                        <a:pt x="10" y="8"/>
                        <a:pt x="11" y="11"/>
                      </a:cubicBezTo>
                      <a:cubicBezTo>
                        <a:pt x="12" y="14"/>
                        <a:pt x="13" y="20"/>
                        <a:pt x="12" y="23"/>
                      </a:cubicBezTo>
                      <a:cubicBezTo>
                        <a:pt x="11" y="27"/>
                        <a:pt x="12" y="29"/>
                        <a:pt x="13" y="31"/>
                      </a:cubicBezTo>
                      <a:cubicBezTo>
                        <a:pt x="14" y="33"/>
                        <a:pt x="18" y="47"/>
                        <a:pt x="19" y="50"/>
                      </a:cubicBezTo>
                      <a:cubicBezTo>
                        <a:pt x="20" y="53"/>
                        <a:pt x="20" y="58"/>
                        <a:pt x="18" y="56"/>
                      </a:cubicBezTo>
                      <a:cubicBezTo>
                        <a:pt x="16" y="54"/>
                        <a:pt x="14" y="55"/>
                        <a:pt x="12" y="56"/>
                      </a:cubicBezTo>
                      <a:cubicBezTo>
                        <a:pt x="9" y="58"/>
                        <a:pt x="8" y="69"/>
                        <a:pt x="10" y="71"/>
                      </a:cubicBezTo>
                      <a:cubicBezTo>
                        <a:pt x="13" y="73"/>
                        <a:pt x="14" y="75"/>
                        <a:pt x="14" y="77"/>
                      </a:cubicBezTo>
                      <a:cubicBezTo>
                        <a:pt x="14" y="79"/>
                        <a:pt x="14" y="86"/>
                        <a:pt x="13" y="86"/>
                      </a:cubicBezTo>
                      <a:cubicBezTo>
                        <a:pt x="12" y="86"/>
                        <a:pt x="10" y="82"/>
                        <a:pt x="8" y="81"/>
                      </a:cubicBezTo>
                      <a:cubicBezTo>
                        <a:pt x="7" y="80"/>
                        <a:pt x="5" y="86"/>
                        <a:pt x="4" y="86"/>
                      </a:cubicBezTo>
                      <a:cubicBezTo>
                        <a:pt x="2" y="87"/>
                        <a:pt x="1" y="84"/>
                        <a:pt x="1" y="82"/>
                      </a:cubicBezTo>
                      <a:cubicBezTo>
                        <a:pt x="1" y="81"/>
                        <a:pt x="1" y="77"/>
                        <a:pt x="2" y="75"/>
                      </a:cubicBezTo>
                      <a:cubicBezTo>
                        <a:pt x="3" y="72"/>
                        <a:pt x="3" y="68"/>
                        <a:pt x="3" y="66"/>
                      </a:cubicBezTo>
                      <a:cubicBezTo>
                        <a:pt x="3" y="64"/>
                        <a:pt x="3" y="62"/>
                        <a:pt x="1" y="59"/>
                      </a:cubicBezTo>
                      <a:cubicBezTo>
                        <a:pt x="0" y="57"/>
                        <a:pt x="3" y="55"/>
                        <a:pt x="4" y="51"/>
                      </a:cubicBezTo>
                      <a:cubicBezTo>
                        <a:pt x="5" y="47"/>
                        <a:pt x="3" y="44"/>
                        <a:pt x="2" y="42"/>
                      </a:cubicBezTo>
                      <a:cubicBezTo>
                        <a:pt x="2" y="40"/>
                        <a:pt x="5" y="37"/>
                        <a:pt x="5" y="35"/>
                      </a:cubicBezTo>
                      <a:close/>
                    </a:path>
                  </a:pathLst>
                </a:custGeom>
                <a:solidFill>
                  <a:schemeClr val="accent1"/>
                </a:solidFill>
                <a:ln w="9525">
                  <a:solidFill>
                    <a:schemeClr val="bg2"/>
                  </a:solidFill>
                  <a:miter lim="800000"/>
                  <a:headEnd/>
                  <a:tailEnd/>
                </a:ln>
              </p:spPr>
              <p:txBody>
                <a:bodyPr/>
                <a:lstStyle/>
                <a:p>
                  <a:endParaRPr lang="en-US"/>
                </a:p>
              </p:txBody>
            </p:sp>
            <p:sp>
              <p:nvSpPr>
                <p:cNvPr id="43208" name="Freeform 125"/>
                <p:cNvSpPr>
                  <a:spLocks/>
                </p:cNvSpPr>
                <p:nvPr/>
              </p:nvSpPr>
              <p:spPr bwMode="auto">
                <a:xfrm>
                  <a:off x="4876" y="1131"/>
                  <a:ext cx="64" cy="28"/>
                </a:xfrm>
                <a:custGeom>
                  <a:avLst/>
                  <a:gdLst>
                    <a:gd name="T0" fmla="*/ 6 w 32"/>
                    <a:gd name="T1" fmla="*/ 3 h 14"/>
                    <a:gd name="T2" fmla="*/ 16 w 32"/>
                    <a:gd name="T3" fmla="*/ 0 h 14"/>
                    <a:gd name="T4" fmla="*/ 28 w 32"/>
                    <a:gd name="T5" fmla="*/ 4 h 14"/>
                    <a:gd name="T6" fmla="*/ 28 w 32"/>
                    <a:gd name="T7" fmla="*/ 12 h 14"/>
                    <a:gd name="T8" fmla="*/ 10 w 32"/>
                    <a:gd name="T9" fmla="*/ 9 h 14"/>
                    <a:gd name="T10" fmla="*/ 2 w 32"/>
                    <a:gd name="T11" fmla="*/ 8 h 14"/>
                    <a:gd name="T12" fmla="*/ 6 w 32"/>
                    <a:gd name="T13" fmla="*/ 3 h 14"/>
                    <a:gd name="T14" fmla="*/ 0 60000 65536"/>
                    <a:gd name="T15" fmla="*/ 0 60000 65536"/>
                    <a:gd name="T16" fmla="*/ 0 60000 65536"/>
                    <a:gd name="T17" fmla="*/ 0 60000 65536"/>
                    <a:gd name="T18" fmla="*/ 0 60000 65536"/>
                    <a:gd name="T19" fmla="*/ 0 60000 65536"/>
                    <a:gd name="T20" fmla="*/ 0 60000 65536"/>
                    <a:gd name="T21" fmla="*/ 0 w 32"/>
                    <a:gd name="T22" fmla="*/ 0 h 14"/>
                    <a:gd name="T23" fmla="*/ 32 w 32"/>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4">
                      <a:moveTo>
                        <a:pt x="6" y="3"/>
                      </a:moveTo>
                      <a:cubicBezTo>
                        <a:pt x="8" y="1"/>
                        <a:pt x="12" y="0"/>
                        <a:pt x="16" y="0"/>
                      </a:cubicBezTo>
                      <a:cubicBezTo>
                        <a:pt x="16" y="0"/>
                        <a:pt x="24" y="1"/>
                        <a:pt x="28" y="4"/>
                      </a:cubicBezTo>
                      <a:cubicBezTo>
                        <a:pt x="32" y="6"/>
                        <a:pt x="30" y="10"/>
                        <a:pt x="28" y="12"/>
                      </a:cubicBezTo>
                      <a:cubicBezTo>
                        <a:pt x="26" y="14"/>
                        <a:pt x="14" y="9"/>
                        <a:pt x="10" y="9"/>
                      </a:cubicBezTo>
                      <a:cubicBezTo>
                        <a:pt x="6" y="8"/>
                        <a:pt x="4" y="9"/>
                        <a:pt x="2" y="8"/>
                      </a:cubicBezTo>
                      <a:cubicBezTo>
                        <a:pt x="0" y="6"/>
                        <a:pt x="4" y="4"/>
                        <a:pt x="6" y="3"/>
                      </a:cubicBezTo>
                      <a:close/>
                    </a:path>
                  </a:pathLst>
                </a:custGeom>
                <a:solidFill>
                  <a:schemeClr val="accent1"/>
                </a:solidFill>
                <a:ln w="9525">
                  <a:solidFill>
                    <a:schemeClr val="bg2"/>
                  </a:solidFill>
                  <a:miter lim="800000"/>
                  <a:headEnd/>
                  <a:tailEnd/>
                </a:ln>
              </p:spPr>
              <p:txBody>
                <a:bodyPr/>
                <a:lstStyle/>
                <a:p>
                  <a:endParaRPr lang="en-US"/>
                </a:p>
              </p:txBody>
            </p:sp>
            <p:sp>
              <p:nvSpPr>
                <p:cNvPr id="43209" name="Freeform 126"/>
                <p:cNvSpPr>
                  <a:spLocks/>
                </p:cNvSpPr>
                <p:nvPr/>
              </p:nvSpPr>
              <p:spPr bwMode="auto">
                <a:xfrm>
                  <a:off x="4835" y="1058"/>
                  <a:ext cx="130" cy="61"/>
                </a:xfrm>
                <a:custGeom>
                  <a:avLst/>
                  <a:gdLst>
                    <a:gd name="T0" fmla="*/ 3 w 64"/>
                    <a:gd name="T1" fmla="*/ 20 h 30"/>
                    <a:gd name="T2" fmla="*/ 5 w 64"/>
                    <a:gd name="T3" fmla="*/ 8 h 30"/>
                    <a:gd name="T4" fmla="*/ 18 w 64"/>
                    <a:gd name="T5" fmla="*/ 2 h 30"/>
                    <a:gd name="T6" fmla="*/ 30 w 64"/>
                    <a:gd name="T7" fmla="*/ 12 h 30"/>
                    <a:gd name="T8" fmla="*/ 33 w 64"/>
                    <a:gd name="T9" fmla="*/ 4 h 30"/>
                    <a:gd name="T10" fmla="*/ 44 w 64"/>
                    <a:gd name="T11" fmla="*/ 9 h 30"/>
                    <a:gd name="T12" fmla="*/ 63 w 64"/>
                    <a:gd name="T13" fmla="*/ 12 h 30"/>
                    <a:gd name="T14" fmla="*/ 61 w 64"/>
                    <a:gd name="T15" fmla="*/ 20 h 30"/>
                    <a:gd name="T16" fmla="*/ 42 w 64"/>
                    <a:gd name="T17" fmla="*/ 24 h 30"/>
                    <a:gd name="T18" fmla="*/ 23 w 64"/>
                    <a:gd name="T19" fmla="*/ 23 h 30"/>
                    <a:gd name="T20" fmla="*/ 16 w 64"/>
                    <a:gd name="T21" fmla="*/ 28 h 30"/>
                    <a:gd name="T22" fmla="*/ 3 w 64"/>
                    <a:gd name="T23" fmla="*/ 2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30"/>
                    <a:gd name="T38" fmla="*/ 64 w 64"/>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30">
                      <a:moveTo>
                        <a:pt x="3" y="20"/>
                      </a:moveTo>
                      <a:cubicBezTo>
                        <a:pt x="0" y="17"/>
                        <a:pt x="2" y="10"/>
                        <a:pt x="5" y="8"/>
                      </a:cubicBezTo>
                      <a:cubicBezTo>
                        <a:pt x="8" y="6"/>
                        <a:pt x="14" y="0"/>
                        <a:pt x="18" y="2"/>
                      </a:cubicBezTo>
                      <a:cubicBezTo>
                        <a:pt x="20" y="4"/>
                        <a:pt x="26" y="12"/>
                        <a:pt x="30" y="12"/>
                      </a:cubicBezTo>
                      <a:cubicBezTo>
                        <a:pt x="32" y="11"/>
                        <a:pt x="30" y="5"/>
                        <a:pt x="33" y="4"/>
                      </a:cubicBezTo>
                      <a:cubicBezTo>
                        <a:pt x="36" y="3"/>
                        <a:pt x="40" y="9"/>
                        <a:pt x="44" y="9"/>
                      </a:cubicBezTo>
                      <a:cubicBezTo>
                        <a:pt x="48" y="9"/>
                        <a:pt x="63" y="11"/>
                        <a:pt x="63" y="12"/>
                      </a:cubicBezTo>
                      <a:cubicBezTo>
                        <a:pt x="63" y="14"/>
                        <a:pt x="64" y="18"/>
                        <a:pt x="61" y="20"/>
                      </a:cubicBezTo>
                      <a:cubicBezTo>
                        <a:pt x="58" y="21"/>
                        <a:pt x="48" y="25"/>
                        <a:pt x="42" y="24"/>
                      </a:cubicBezTo>
                      <a:cubicBezTo>
                        <a:pt x="36" y="22"/>
                        <a:pt x="26" y="23"/>
                        <a:pt x="23" y="23"/>
                      </a:cubicBezTo>
                      <a:cubicBezTo>
                        <a:pt x="20" y="24"/>
                        <a:pt x="22" y="30"/>
                        <a:pt x="16" y="28"/>
                      </a:cubicBezTo>
                      <a:cubicBezTo>
                        <a:pt x="12" y="27"/>
                        <a:pt x="3" y="20"/>
                        <a:pt x="3" y="20"/>
                      </a:cubicBezTo>
                      <a:close/>
                    </a:path>
                  </a:pathLst>
                </a:custGeom>
                <a:solidFill>
                  <a:schemeClr val="accent1"/>
                </a:solidFill>
                <a:ln w="9525">
                  <a:solidFill>
                    <a:schemeClr val="bg2"/>
                  </a:solidFill>
                  <a:miter lim="800000"/>
                  <a:headEnd/>
                  <a:tailEnd/>
                </a:ln>
              </p:spPr>
              <p:txBody>
                <a:bodyPr/>
                <a:lstStyle/>
                <a:p>
                  <a:endParaRPr lang="en-US"/>
                </a:p>
              </p:txBody>
            </p:sp>
            <p:sp>
              <p:nvSpPr>
                <p:cNvPr id="43210" name="Freeform 127"/>
                <p:cNvSpPr>
                  <a:spLocks/>
                </p:cNvSpPr>
                <p:nvPr/>
              </p:nvSpPr>
              <p:spPr bwMode="auto">
                <a:xfrm>
                  <a:off x="4256" y="957"/>
                  <a:ext cx="93" cy="55"/>
                </a:xfrm>
                <a:custGeom>
                  <a:avLst/>
                  <a:gdLst>
                    <a:gd name="T0" fmla="*/ 15 w 46"/>
                    <a:gd name="T1" fmla="*/ 21 h 27"/>
                    <a:gd name="T2" fmla="*/ 1 w 46"/>
                    <a:gd name="T3" fmla="*/ 24 h 27"/>
                    <a:gd name="T4" fmla="*/ 7 w 46"/>
                    <a:gd name="T5" fmla="*/ 15 h 27"/>
                    <a:gd name="T6" fmla="*/ 17 w 46"/>
                    <a:gd name="T7" fmla="*/ 2 h 27"/>
                    <a:gd name="T8" fmla="*/ 21 w 46"/>
                    <a:gd name="T9" fmla="*/ 3 h 27"/>
                    <a:gd name="T10" fmla="*/ 25 w 46"/>
                    <a:gd name="T11" fmla="*/ 0 h 27"/>
                    <a:gd name="T12" fmla="*/ 25 w 46"/>
                    <a:gd name="T13" fmla="*/ 11 h 27"/>
                    <a:gd name="T14" fmla="*/ 33 w 46"/>
                    <a:gd name="T15" fmla="*/ 5 h 27"/>
                    <a:gd name="T16" fmla="*/ 43 w 46"/>
                    <a:gd name="T17" fmla="*/ 11 h 27"/>
                    <a:gd name="T18" fmla="*/ 46 w 46"/>
                    <a:gd name="T19" fmla="*/ 16 h 27"/>
                    <a:gd name="T20" fmla="*/ 41 w 46"/>
                    <a:gd name="T21" fmla="*/ 20 h 27"/>
                    <a:gd name="T22" fmla="*/ 33 w 46"/>
                    <a:gd name="T23" fmla="*/ 20 h 27"/>
                    <a:gd name="T24" fmla="*/ 15 w 46"/>
                    <a:gd name="T25" fmla="*/ 2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27"/>
                    <a:gd name="T41" fmla="*/ 46 w 46"/>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27">
                      <a:moveTo>
                        <a:pt x="15" y="21"/>
                      </a:moveTo>
                      <a:cubicBezTo>
                        <a:pt x="12" y="21"/>
                        <a:pt x="2" y="27"/>
                        <a:pt x="1" y="24"/>
                      </a:cubicBezTo>
                      <a:cubicBezTo>
                        <a:pt x="0" y="21"/>
                        <a:pt x="5" y="18"/>
                        <a:pt x="7" y="15"/>
                      </a:cubicBezTo>
                      <a:cubicBezTo>
                        <a:pt x="9" y="13"/>
                        <a:pt x="14" y="2"/>
                        <a:pt x="17" y="2"/>
                      </a:cubicBezTo>
                      <a:cubicBezTo>
                        <a:pt x="20" y="1"/>
                        <a:pt x="18" y="3"/>
                        <a:pt x="21" y="3"/>
                      </a:cubicBezTo>
                      <a:cubicBezTo>
                        <a:pt x="24" y="3"/>
                        <a:pt x="23" y="0"/>
                        <a:pt x="25" y="0"/>
                      </a:cubicBezTo>
                      <a:cubicBezTo>
                        <a:pt x="26" y="0"/>
                        <a:pt x="22" y="11"/>
                        <a:pt x="25" y="11"/>
                      </a:cubicBezTo>
                      <a:cubicBezTo>
                        <a:pt x="28" y="11"/>
                        <a:pt x="32" y="4"/>
                        <a:pt x="33" y="5"/>
                      </a:cubicBezTo>
                      <a:cubicBezTo>
                        <a:pt x="35" y="5"/>
                        <a:pt x="42" y="11"/>
                        <a:pt x="43" y="11"/>
                      </a:cubicBezTo>
                      <a:cubicBezTo>
                        <a:pt x="44" y="11"/>
                        <a:pt x="46" y="14"/>
                        <a:pt x="46" y="16"/>
                      </a:cubicBezTo>
                      <a:cubicBezTo>
                        <a:pt x="46" y="17"/>
                        <a:pt x="44" y="20"/>
                        <a:pt x="41" y="20"/>
                      </a:cubicBezTo>
                      <a:cubicBezTo>
                        <a:pt x="39" y="20"/>
                        <a:pt x="35" y="20"/>
                        <a:pt x="33" y="20"/>
                      </a:cubicBezTo>
                      <a:cubicBezTo>
                        <a:pt x="30" y="20"/>
                        <a:pt x="18" y="20"/>
                        <a:pt x="15" y="21"/>
                      </a:cubicBezTo>
                      <a:close/>
                    </a:path>
                  </a:pathLst>
                </a:custGeom>
                <a:solidFill>
                  <a:schemeClr val="accent1"/>
                </a:solidFill>
                <a:ln w="9525">
                  <a:solidFill>
                    <a:schemeClr val="bg2"/>
                  </a:solidFill>
                  <a:miter lim="800000"/>
                  <a:headEnd/>
                  <a:tailEnd/>
                </a:ln>
              </p:spPr>
              <p:txBody>
                <a:bodyPr/>
                <a:lstStyle/>
                <a:p>
                  <a:endParaRPr lang="en-US"/>
                </a:p>
              </p:txBody>
            </p:sp>
            <p:sp>
              <p:nvSpPr>
                <p:cNvPr id="43211" name="Freeform 128"/>
                <p:cNvSpPr>
                  <a:spLocks/>
                </p:cNvSpPr>
                <p:nvPr/>
              </p:nvSpPr>
              <p:spPr bwMode="auto">
                <a:xfrm>
                  <a:off x="4167" y="933"/>
                  <a:ext cx="99" cy="46"/>
                </a:xfrm>
                <a:custGeom>
                  <a:avLst/>
                  <a:gdLst>
                    <a:gd name="T0" fmla="*/ 1 w 49"/>
                    <a:gd name="T1" fmla="*/ 9 h 23"/>
                    <a:gd name="T2" fmla="*/ 10 w 49"/>
                    <a:gd name="T3" fmla="*/ 4 h 23"/>
                    <a:gd name="T4" fmla="*/ 24 w 49"/>
                    <a:gd name="T5" fmla="*/ 1 h 23"/>
                    <a:gd name="T6" fmla="*/ 32 w 49"/>
                    <a:gd name="T7" fmla="*/ 1 h 23"/>
                    <a:gd name="T8" fmla="*/ 28 w 49"/>
                    <a:gd name="T9" fmla="*/ 6 h 23"/>
                    <a:gd name="T10" fmla="*/ 36 w 49"/>
                    <a:gd name="T11" fmla="*/ 6 h 23"/>
                    <a:gd name="T12" fmla="*/ 40 w 49"/>
                    <a:gd name="T13" fmla="*/ 2 h 23"/>
                    <a:gd name="T14" fmla="*/ 49 w 49"/>
                    <a:gd name="T15" fmla="*/ 5 h 23"/>
                    <a:gd name="T16" fmla="*/ 46 w 49"/>
                    <a:gd name="T17" fmla="*/ 14 h 23"/>
                    <a:gd name="T18" fmla="*/ 48 w 49"/>
                    <a:gd name="T19" fmla="*/ 19 h 23"/>
                    <a:gd name="T20" fmla="*/ 45 w 49"/>
                    <a:gd name="T21" fmla="*/ 21 h 23"/>
                    <a:gd name="T22" fmla="*/ 30 w 49"/>
                    <a:gd name="T23" fmla="*/ 21 h 23"/>
                    <a:gd name="T24" fmla="*/ 24 w 49"/>
                    <a:gd name="T25" fmla="*/ 19 h 23"/>
                    <a:gd name="T26" fmla="*/ 9 w 49"/>
                    <a:gd name="T27" fmla="*/ 18 h 23"/>
                    <a:gd name="T28" fmla="*/ 6 w 49"/>
                    <a:gd name="T29" fmla="*/ 12 h 23"/>
                    <a:gd name="T30" fmla="*/ 1 w 49"/>
                    <a:gd name="T31" fmla="*/ 9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3"/>
                    <a:gd name="T50" fmla="*/ 49 w 4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3">
                      <a:moveTo>
                        <a:pt x="1" y="9"/>
                      </a:moveTo>
                      <a:cubicBezTo>
                        <a:pt x="2" y="7"/>
                        <a:pt x="7" y="4"/>
                        <a:pt x="10" y="4"/>
                      </a:cubicBezTo>
                      <a:cubicBezTo>
                        <a:pt x="12" y="3"/>
                        <a:pt x="20" y="1"/>
                        <a:pt x="24" y="1"/>
                      </a:cubicBezTo>
                      <a:cubicBezTo>
                        <a:pt x="27" y="1"/>
                        <a:pt x="32" y="0"/>
                        <a:pt x="32" y="1"/>
                      </a:cubicBezTo>
                      <a:cubicBezTo>
                        <a:pt x="32" y="3"/>
                        <a:pt x="28" y="5"/>
                        <a:pt x="28" y="6"/>
                      </a:cubicBezTo>
                      <a:cubicBezTo>
                        <a:pt x="30" y="7"/>
                        <a:pt x="34" y="7"/>
                        <a:pt x="36" y="6"/>
                      </a:cubicBezTo>
                      <a:cubicBezTo>
                        <a:pt x="38" y="5"/>
                        <a:pt x="38" y="2"/>
                        <a:pt x="40" y="2"/>
                      </a:cubicBezTo>
                      <a:cubicBezTo>
                        <a:pt x="42" y="2"/>
                        <a:pt x="49" y="3"/>
                        <a:pt x="49" y="5"/>
                      </a:cubicBezTo>
                      <a:cubicBezTo>
                        <a:pt x="49" y="7"/>
                        <a:pt x="46" y="12"/>
                        <a:pt x="46" y="14"/>
                      </a:cubicBezTo>
                      <a:cubicBezTo>
                        <a:pt x="47" y="15"/>
                        <a:pt x="48" y="18"/>
                        <a:pt x="48" y="19"/>
                      </a:cubicBezTo>
                      <a:cubicBezTo>
                        <a:pt x="48" y="20"/>
                        <a:pt x="45" y="21"/>
                        <a:pt x="45" y="21"/>
                      </a:cubicBezTo>
                      <a:cubicBezTo>
                        <a:pt x="43" y="21"/>
                        <a:pt x="34" y="23"/>
                        <a:pt x="30" y="21"/>
                      </a:cubicBezTo>
                      <a:cubicBezTo>
                        <a:pt x="27" y="20"/>
                        <a:pt x="26" y="19"/>
                        <a:pt x="24" y="19"/>
                      </a:cubicBezTo>
                      <a:cubicBezTo>
                        <a:pt x="22" y="19"/>
                        <a:pt x="12" y="19"/>
                        <a:pt x="9" y="18"/>
                      </a:cubicBezTo>
                      <a:cubicBezTo>
                        <a:pt x="7" y="16"/>
                        <a:pt x="6" y="13"/>
                        <a:pt x="6" y="12"/>
                      </a:cubicBezTo>
                      <a:cubicBezTo>
                        <a:pt x="6" y="11"/>
                        <a:pt x="0" y="10"/>
                        <a:pt x="1" y="9"/>
                      </a:cubicBezTo>
                      <a:close/>
                    </a:path>
                  </a:pathLst>
                </a:custGeom>
                <a:solidFill>
                  <a:schemeClr val="accent1"/>
                </a:solidFill>
                <a:ln w="9525">
                  <a:solidFill>
                    <a:schemeClr val="bg2"/>
                  </a:solidFill>
                  <a:miter lim="800000"/>
                  <a:headEnd/>
                  <a:tailEnd/>
                </a:ln>
              </p:spPr>
              <p:txBody>
                <a:bodyPr/>
                <a:lstStyle/>
                <a:p>
                  <a:endParaRPr lang="en-US"/>
                </a:p>
              </p:txBody>
            </p:sp>
            <p:sp>
              <p:nvSpPr>
                <p:cNvPr id="43212" name="Freeform 129"/>
                <p:cNvSpPr>
                  <a:spLocks/>
                </p:cNvSpPr>
                <p:nvPr/>
              </p:nvSpPr>
              <p:spPr bwMode="auto">
                <a:xfrm>
                  <a:off x="4131" y="892"/>
                  <a:ext cx="105" cy="57"/>
                </a:xfrm>
                <a:custGeom>
                  <a:avLst/>
                  <a:gdLst>
                    <a:gd name="T0" fmla="*/ 2 w 52"/>
                    <a:gd name="T1" fmla="*/ 27 h 28"/>
                    <a:gd name="T2" fmla="*/ 0 w 52"/>
                    <a:gd name="T3" fmla="*/ 22 h 28"/>
                    <a:gd name="T4" fmla="*/ 4 w 52"/>
                    <a:gd name="T5" fmla="*/ 21 h 28"/>
                    <a:gd name="T6" fmla="*/ 12 w 52"/>
                    <a:gd name="T7" fmla="*/ 20 h 28"/>
                    <a:gd name="T8" fmla="*/ 8 w 52"/>
                    <a:gd name="T9" fmla="*/ 15 h 28"/>
                    <a:gd name="T10" fmla="*/ 14 w 52"/>
                    <a:gd name="T11" fmla="*/ 11 h 28"/>
                    <a:gd name="T12" fmla="*/ 14 w 52"/>
                    <a:gd name="T13" fmla="*/ 6 h 28"/>
                    <a:gd name="T14" fmla="*/ 23 w 52"/>
                    <a:gd name="T15" fmla="*/ 4 h 28"/>
                    <a:gd name="T16" fmla="*/ 31 w 52"/>
                    <a:gd name="T17" fmla="*/ 0 h 28"/>
                    <a:gd name="T18" fmla="*/ 35 w 52"/>
                    <a:gd name="T19" fmla="*/ 0 h 28"/>
                    <a:gd name="T20" fmla="*/ 42 w 52"/>
                    <a:gd name="T21" fmla="*/ 6 h 28"/>
                    <a:gd name="T22" fmla="*/ 51 w 52"/>
                    <a:gd name="T23" fmla="*/ 8 h 28"/>
                    <a:gd name="T24" fmla="*/ 52 w 52"/>
                    <a:gd name="T25" fmla="*/ 11 h 28"/>
                    <a:gd name="T26" fmla="*/ 46 w 52"/>
                    <a:gd name="T27" fmla="*/ 13 h 28"/>
                    <a:gd name="T28" fmla="*/ 46 w 52"/>
                    <a:gd name="T29" fmla="*/ 14 h 28"/>
                    <a:gd name="T30" fmla="*/ 38 w 52"/>
                    <a:gd name="T31" fmla="*/ 17 h 28"/>
                    <a:gd name="T32" fmla="*/ 24 w 52"/>
                    <a:gd name="T33" fmla="*/ 20 h 28"/>
                    <a:gd name="T34" fmla="*/ 18 w 52"/>
                    <a:gd name="T35" fmla="*/ 23 h 28"/>
                    <a:gd name="T36" fmla="*/ 12 w 52"/>
                    <a:gd name="T37" fmla="*/ 28 h 28"/>
                    <a:gd name="T38" fmla="*/ 2 w 52"/>
                    <a:gd name="T39" fmla="*/ 2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
                    <a:gd name="T61" fmla="*/ 0 h 28"/>
                    <a:gd name="T62" fmla="*/ 52 w 5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 h="28">
                      <a:moveTo>
                        <a:pt x="2" y="27"/>
                      </a:moveTo>
                      <a:cubicBezTo>
                        <a:pt x="0" y="26"/>
                        <a:pt x="0" y="24"/>
                        <a:pt x="0" y="22"/>
                      </a:cubicBezTo>
                      <a:cubicBezTo>
                        <a:pt x="0" y="20"/>
                        <a:pt x="2" y="21"/>
                        <a:pt x="4" y="21"/>
                      </a:cubicBezTo>
                      <a:cubicBezTo>
                        <a:pt x="6" y="21"/>
                        <a:pt x="11" y="20"/>
                        <a:pt x="12" y="20"/>
                      </a:cubicBezTo>
                      <a:cubicBezTo>
                        <a:pt x="13" y="20"/>
                        <a:pt x="8" y="17"/>
                        <a:pt x="8" y="15"/>
                      </a:cubicBezTo>
                      <a:cubicBezTo>
                        <a:pt x="7" y="12"/>
                        <a:pt x="13" y="13"/>
                        <a:pt x="14" y="11"/>
                      </a:cubicBezTo>
                      <a:cubicBezTo>
                        <a:pt x="15" y="9"/>
                        <a:pt x="12" y="7"/>
                        <a:pt x="14" y="6"/>
                      </a:cubicBezTo>
                      <a:cubicBezTo>
                        <a:pt x="16" y="6"/>
                        <a:pt x="23" y="4"/>
                        <a:pt x="23" y="4"/>
                      </a:cubicBezTo>
                      <a:cubicBezTo>
                        <a:pt x="27" y="3"/>
                        <a:pt x="30" y="0"/>
                        <a:pt x="31" y="0"/>
                      </a:cubicBezTo>
                      <a:cubicBezTo>
                        <a:pt x="32" y="0"/>
                        <a:pt x="35" y="0"/>
                        <a:pt x="35" y="0"/>
                      </a:cubicBezTo>
                      <a:cubicBezTo>
                        <a:pt x="35" y="0"/>
                        <a:pt x="41" y="5"/>
                        <a:pt x="42" y="6"/>
                      </a:cubicBezTo>
                      <a:cubicBezTo>
                        <a:pt x="44" y="6"/>
                        <a:pt x="51" y="8"/>
                        <a:pt x="51" y="8"/>
                      </a:cubicBezTo>
                      <a:cubicBezTo>
                        <a:pt x="52" y="11"/>
                        <a:pt x="52" y="11"/>
                        <a:pt x="52" y="11"/>
                      </a:cubicBezTo>
                      <a:cubicBezTo>
                        <a:pt x="52" y="11"/>
                        <a:pt x="46" y="12"/>
                        <a:pt x="46" y="13"/>
                      </a:cubicBezTo>
                      <a:cubicBezTo>
                        <a:pt x="45" y="14"/>
                        <a:pt x="46" y="13"/>
                        <a:pt x="46" y="14"/>
                      </a:cubicBezTo>
                      <a:cubicBezTo>
                        <a:pt x="46" y="15"/>
                        <a:pt x="42" y="17"/>
                        <a:pt x="38" y="17"/>
                      </a:cubicBezTo>
                      <a:cubicBezTo>
                        <a:pt x="34" y="17"/>
                        <a:pt x="27" y="18"/>
                        <a:pt x="24" y="20"/>
                      </a:cubicBezTo>
                      <a:cubicBezTo>
                        <a:pt x="20" y="21"/>
                        <a:pt x="19" y="21"/>
                        <a:pt x="18" y="23"/>
                      </a:cubicBezTo>
                      <a:cubicBezTo>
                        <a:pt x="16" y="24"/>
                        <a:pt x="14" y="28"/>
                        <a:pt x="12" y="28"/>
                      </a:cubicBezTo>
                      <a:cubicBezTo>
                        <a:pt x="10" y="28"/>
                        <a:pt x="4" y="28"/>
                        <a:pt x="2" y="27"/>
                      </a:cubicBezTo>
                      <a:close/>
                    </a:path>
                  </a:pathLst>
                </a:custGeom>
                <a:solidFill>
                  <a:schemeClr val="accent1"/>
                </a:solidFill>
                <a:ln w="9525">
                  <a:solidFill>
                    <a:schemeClr val="bg2"/>
                  </a:solidFill>
                  <a:miter lim="800000"/>
                  <a:headEnd/>
                  <a:tailEnd/>
                </a:ln>
              </p:spPr>
              <p:txBody>
                <a:bodyPr/>
                <a:lstStyle/>
                <a:p>
                  <a:endParaRPr lang="en-US"/>
                </a:p>
              </p:txBody>
            </p:sp>
            <p:sp>
              <p:nvSpPr>
                <p:cNvPr id="43213" name="Freeform 130"/>
                <p:cNvSpPr>
                  <a:spLocks/>
                </p:cNvSpPr>
                <p:nvPr/>
              </p:nvSpPr>
              <p:spPr bwMode="auto">
                <a:xfrm>
                  <a:off x="3511" y="1036"/>
                  <a:ext cx="275" cy="198"/>
                </a:xfrm>
                <a:custGeom>
                  <a:avLst/>
                  <a:gdLst>
                    <a:gd name="T0" fmla="*/ 16 w 136"/>
                    <a:gd name="T1" fmla="*/ 88 h 98"/>
                    <a:gd name="T2" fmla="*/ 5 w 136"/>
                    <a:gd name="T3" fmla="*/ 85 h 98"/>
                    <a:gd name="T4" fmla="*/ 4 w 136"/>
                    <a:gd name="T5" fmla="*/ 76 h 98"/>
                    <a:gd name="T6" fmla="*/ 11 w 136"/>
                    <a:gd name="T7" fmla="*/ 73 h 98"/>
                    <a:gd name="T8" fmla="*/ 16 w 136"/>
                    <a:gd name="T9" fmla="*/ 60 h 98"/>
                    <a:gd name="T10" fmla="*/ 24 w 136"/>
                    <a:gd name="T11" fmla="*/ 56 h 98"/>
                    <a:gd name="T12" fmla="*/ 22 w 136"/>
                    <a:gd name="T13" fmla="*/ 50 h 98"/>
                    <a:gd name="T14" fmla="*/ 34 w 136"/>
                    <a:gd name="T15" fmla="*/ 40 h 98"/>
                    <a:gd name="T16" fmla="*/ 40 w 136"/>
                    <a:gd name="T17" fmla="*/ 36 h 98"/>
                    <a:gd name="T18" fmla="*/ 42 w 136"/>
                    <a:gd name="T19" fmla="*/ 27 h 98"/>
                    <a:gd name="T20" fmla="*/ 54 w 136"/>
                    <a:gd name="T21" fmla="*/ 22 h 98"/>
                    <a:gd name="T22" fmla="*/ 71 w 136"/>
                    <a:gd name="T23" fmla="*/ 15 h 98"/>
                    <a:gd name="T24" fmla="*/ 80 w 136"/>
                    <a:gd name="T25" fmla="*/ 11 h 98"/>
                    <a:gd name="T26" fmla="*/ 90 w 136"/>
                    <a:gd name="T27" fmla="*/ 12 h 98"/>
                    <a:gd name="T28" fmla="*/ 110 w 136"/>
                    <a:gd name="T29" fmla="*/ 8 h 98"/>
                    <a:gd name="T30" fmla="*/ 126 w 136"/>
                    <a:gd name="T31" fmla="*/ 0 h 98"/>
                    <a:gd name="T32" fmla="*/ 136 w 136"/>
                    <a:gd name="T33" fmla="*/ 5 h 98"/>
                    <a:gd name="T34" fmla="*/ 129 w 136"/>
                    <a:gd name="T35" fmla="*/ 14 h 98"/>
                    <a:gd name="T36" fmla="*/ 76 w 136"/>
                    <a:gd name="T37" fmla="*/ 29 h 98"/>
                    <a:gd name="T38" fmla="*/ 60 w 136"/>
                    <a:gd name="T39" fmla="*/ 41 h 98"/>
                    <a:gd name="T40" fmla="*/ 44 w 136"/>
                    <a:gd name="T41" fmla="*/ 54 h 98"/>
                    <a:gd name="T42" fmla="*/ 32 w 136"/>
                    <a:gd name="T43" fmla="*/ 70 h 98"/>
                    <a:gd name="T44" fmla="*/ 35 w 136"/>
                    <a:gd name="T45" fmla="*/ 83 h 98"/>
                    <a:gd name="T46" fmla="*/ 50 w 136"/>
                    <a:gd name="T47" fmla="*/ 95 h 98"/>
                    <a:gd name="T48" fmla="*/ 36 w 136"/>
                    <a:gd name="T49" fmla="*/ 96 h 98"/>
                    <a:gd name="T50" fmla="*/ 23 w 136"/>
                    <a:gd name="T51" fmla="*/ 95 h 98"/>
                    <a:gd name="T52" fmla="*/ 16 w 136"/>
                    <a:gd name="T53" fmla="*/ 88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
                    <a:gd name="T82" fmla="*/ 0 h 98"/>
                    <a:gd name="T83" fmla="*/ 136 w 13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 h="98">
                      <a:moveTo>
                        <a:pt x="16" y="88"/>
                      </a:moveTo>
                      <a:cubicBezTo>
                        <a:pt x="14" y="85"/>
                        <a:pt x="7" y="87"/>
                        <a:pt x="5" y="85"/>
                      </a:cubicBezTo>
                      <a:cubicBezTo>
                        <a:pt x="3" y="83"/>
                        <a:pt x="0" y="78"/>
                        <a:pt x="4" y="76"/>
                      </a:cubicBezTo>
                      <a:cubicBezTo>
                        <a:pt x="7" y="74"/>
                        <a:pt x="11" y="73"/>
                        <a:pt x="11" y="73"/>
                      </a:cubicBezTo>
                      <a:cubicBezTo>
                        <a:pt x="11" y="73"/>
                        <a:pt x="14" y="63"/>
                        <a:pt x="16" y="60"/>
                      </a:cubicBezTo>
                      <a:cubicBezTo>
                        <a:pt x="18" y="58"/>
                        <a:pt x="24" y="58"/>
                        <a:pt x="24" y="56"/>
                      </a:cubicBezTo>
                      <a:cubicBezTo>
                        <a:pt x="26" y="55"/>
                        <a:pt x="22" y="52"/>
                        <a:pt x="22" y="50"/>
                      </a:cubicBezTo>
                      <a:cubicBezTo>
                        <a:pt x="23" y="48"/>
                        <a:pt x="32" y="41"/>
                        <a:pt x="34" y="40"/>
                      </a:cubicBezTo>
                      <a:cubicBezTo>
                        <a:pt x="35" y="38"/>
                        <a:pt x="40" y="38"/>
                        <a:pt x="40" y="36"/>
                      </a:cubicBezTo>
                      <a:cubicBezTo>
                        <a:pt x="42" y="34"/>
                        <a:pt x="40" y="29"/>
                        <a:pt x="42" y="27"/>
                      </a:cubicBezTo>
                      <a:cubicBezTo>
                        <a:pt x="44" y="26"/>
                        <a:pt x="52" y="23"/>
                        <a:pt x="54" y="22"/>
                      </a:cubicBezTo>
                      <a:cubicBezTo>
                        <a:pt x="56" y="20"/>
                        <a:pt x="71" y="15"/>
                        <a:pt x="71" y="15"/>
                      </a:cubicBezTo>
                      <a:cubicBezTo>
                        <a:pt x="71" y="15"/>
                        <a:pt x="79" y="11"/>
                        <a:pt x="80" y="11"/>
                      </a:cubicBezTo>
                      <a:cubicBezTo>
                        <a:pt x="82" y="11"/>
                        <a:pt x="86" y="12"/>
                        <a:pt x="90" y="12"/>
                      </a:cubicBezTo>
                      <a:cubicBezTo>
                        <a:pt x="93" y="12"/>
                        <a:pt x="108" y="10"/>
                        <a:pt x="110" y="8"/>
                      </a:cubicBezTo>
                      <a:cubicBezTo>
                        <a:pt x="114" y="6"/>
                        <a:pt x="120" y="0"/>
                        <a:pt x="126" y="0"/>
                      </a:cubicBezTo>
                      <a:cubicBezTo>
                        <a:pt x="132" y="0"/>
                        <a:pt x="136" y="1"/>
                        <a:pt x="136" y="5"/>
                      </a:cubicBezTo>
                      <a:cubicBezTo>
                        <a:pt x="135" y="8"/>
                        <a:pt x="132" y="14"/>
                        <a:pt x="129" y="14"/>
                      </a:cubicBezTo>
                      <a:cubicBezTo>
                        <a:pt x="126" y="14"/>
                        <a:pt x="82" y="26"/>
                        <a:pt x="76" y="29"/>
                      </a:cubicBezTo>
                      <a:cubicBezTo>
                        <a:pt x="69" y="32"/>
                        <a:pt x="63" y="40"/>
                        <a:pt x="60" y="41"/>
                      </a:cubicBezTo>
                      <a:cubicBezTo>
                        <a:pt x="56" y="43"/>
                        <a:pt x="48" y="50"/>
                        <a:pt x="44" y="54"/>
                      </a:cubicBezTo>
                      <a:cubicBezTo>
                        <a:pt x="41" y="58"/>
                        <a:pt x="32" y="65"/>
                        <a:pt x="32" y="70"/>
                      </a:cubicBezTo>
                      <a:cubicBezTo>
                        <a:pt x="32" y="76"/>
                        <a:pt x="32" y="80"/>
                        <a:pt x="35" y="83"/>
                      </a:cubicBezTo>
                      <a:cubicBezTo>
                        <a:pt x="38" y="87"/>
                        <a:pt x="52" y="93"/>
                        <a:pt x="50" y="95"/>
                      </a:cubicBezTo>
                      <a:cubicBezTo>
                        <a:pt x="48" y="97"/>
                        <a:pt x="40" y="98"/>
                        <a:pt x="36" y="96"/>
                      </a:cubicBezTo>
                      <a:cubicBezTo>
                        <a:pt x="30" y="95"/>
                        <a:pt x="23" y="95"/>
                        <a:pt x="23" y="95"/>
                      </a:cubicBezTo>
                      <a:cubicBezTo>
                        <a:pt x="18" y="93"/>
                        <a:pt x="18" y="90"/>
                        <a:pt x="16" y="88"/>
                      </a:cubicBezTo>
                      <a:close/>
                    </a:path>
                  </a:pathLst>
                </a:custGeom>
                <a:solidFill>
                  <a:schemeClr val="accent1"/>
                </a:solidFill>
                <a:ln w="9525">
                  <a:solidFill>
                    <a:schemeClr val="bg2"/>
                  </a:solidFill>
                  <a:miter lim="800000"/>
                  <a:headEnd/>
                  <a:tailEnd/>
                </a:ln>
              </p:spPr>
              <p:txBody>
                <a:bodyPr/>
                <a:lstStyle/>
                <a:p>
                  <a:endParaRPr lang="en-US"/>
                </a:p>
              </p:txBody>
            </p:sp>
            <p:sp>
              <p:nvSpPr>
                <p:cNvPr id="43214" name="Freeform 131"/>
                <p:cNvSpPr>
                  <a:spLocks/>
                </p:cNvSpPr>
                <p:nvPr/>
              </p:nvSpPr>
              <p:spPr bwMode="auto">
                <a:xfrm>
                  <a:off x="3460" y="1263"/>
                  <a:ext cx="39" cy="22"/>
                </a:xfrm>
                <a:custGeom>
                  <a:avLst/>
                  <a:gdLst>
                    <a:gd name="T0" fmla="*/ 9 w 19"/>
                    <a:gd name="T1" fmla="*/ 11 h 11"/>
                    <a:gd name="T2" fmla="*/ 1 w 19"/>
                    <a:gd name="T3" fmla="*/ 9 h 11"/>
                    <a:gd name="T4" fmla="*/ 6 w 19"/>
                    <a:gd name="T5" fmla="*/ 0 h 11"/>
                    <a:gd name="T6" fmla="*/ 15 w 19"/>
                    <a:gd name="T7" fmla="*/ 1 h 11"/>
                    <a:gd name="T8" fmla="*/ 18 w 19"/>
                    <a:gd name="T9" fmla="*/ 6 h 11"/>
                    <a:gd name="T10" fmla="*/ 9 w 19"/>
                    <a:gd name="T11" fmla="*/ 11 h 11"/>
                    <a:gd name="T12" fmla="*/ 0 60000 65536"/>
                    <a:gd name="T13" fmla="*/ 0 60000 65536"/>
                    <a:gd name="T14" fmla="*/ 0 60000 65536"/>
                    <a:gd name="T15" fmla="*/ 0 60000 65536"/>
                    <a:gd name="T16" fmla="*/ 0 60000 65536"/>
                    <a:gd name="T17" fmla="*/ 0 60000 65536"/>
                    <a:gd name="T18" fmla="*/ 0 w 19"/>
                    <a:gd name="T19" fmla="*/ 0 h 11"/>
                    <a:gd name="T20" fmla="*/ 19 w 1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9" h="11">
                      <a:moveTo>
                        <a:pt x="9" y="11"/>
                      </a:moveTo>
                      <a:cubicBezTo>
                        <a:pt x="7" y="11"/>
                        <a:pt x="2" y="10"/>
                        <a:pt x="1" y="9"/>
                      </a:cubicBezTo>
                      <a:cubicBezTo>
                        <a:pt x="0" y="7"/>
                        <a:pt x="4" y="1"/>
                        <a:pt x="6" y="0"/>
                      </a:cubicBezTo>
                      <a:cubicBezTo>
                        <a:pt x="7" y="0"/>
                        <a:pt x="12" y="0"/>
                        <a:pt x="15" y="1"/>
                      </a:cubicBezTo>
                      <a:cubicBezTo>
                        <a:pt x="17" y="3"/>
                        <a:pt x="19" y="5"/>
                        <a:pt x="18" y="6"/>
                      </a:cubicBezTo>
                      <a:cubicBezTo>
                        <a:pt x="17" y="7"/>
                        <a:pt x="12" y="11"/>
                        <a:pt x="9" y="11"/>
                      </a:cubicBezTo>
                      <a:close/>
                    </a:path>
                  </a:pathLst>
                </a:custGeom>
                <a:solidFill>
                  <a:schemeClr val="accent1"/>
                </a:solidFill>
                <a:ln w="9525">
                  <a:solidFill>
                    <a:schemeClr val="bg2"/>
                  </a:solidFill>
                  <a:miter lim="800000"/>
                  <a:headEnd/>
                  <a:tailEnd/>
                </a:ln>
              </p:spPr>
              <p:txBody>
                <a:bodyPr/>
                <a:lstStyle/>
                <a:p>
                  <a:endParaRPr lang="en-US"/>
                </a:p>
              </p:txBody>
            </p:sp>
            <p:sp>
              <p:nvSpPr>
                <p:cNvPr id="43215" name="Freeform 132"/>
                <p:cNvSpPr>
                  <a:spLocks/>
                </p:cNvSpPr>
                <p:nvPr/>
              </p:nvSpPr>
              <p:spPr bwMode="auto">
                <a:xfrm>
                  <a:off x="3141" y="1014"/>
                  <a:ext cx="2522" cy="872"/>
                </a:xfrm>
                <a:custGeom>
                  <a:avLst/>
                  <a:gdLst>
                    <a:gd name="T0" fmla="*/ 22 w 1246"/>
                    <a:gd name="T1" fmla="*/ 240 h 431"/>
                    <a:gd name="T2" fmla="*/ 18 w 1246"/>
                    <a:gd name="T3" fmla="*/ 184 h 431"/>
                    <a:gd name="T4" fmla="*/ 21 w 1246"/>
                    <a:gd name="T5" fmla="*/ 125 h 431"/>
                    <a:gd name="T6" fmla="*/ 100 w 1246"/>
                    <a:gd name="T7" fmla="*/ 144 h 431"/>
                    <a:gd name="T8" fmla="*/ 35 w 1246"/>
                    <a:gd name="T9" fmla="*/ 154 h 431"/>
                    <a:gd name="T10" fmla="*/ 81 w 1246"/>
                    <a:gd name="T11" fmla="*/ 196 h 431"/>
                    <a:gd name="T12" fmla="*/ 95 w 1246"/>
                    <a:gd name="T13" fmla="*/ 175 h 431"/>
                    <a:gd name="T14" fmla="*/ 130 w 1246"/>
                    <a:gd name="T15" fmla="*/ 146 h 431"/>
                    <a:gd name="T16" fmla="*/ 146 w 1246"/>
                    <a:gd name="T17" fmla="*/ 159 h 431"/>
                    <a:gd name="T18" fmla="*/ 220 w 1246"/>
                    <a:gd name="T19" fmla="*/ 134 h 431"/>
                    <a:gd name="T20" fmla="*/ 241 w 1246"/>
                    <a:gd name="T21" fmla="*/ 111 h 431"/>
                    <a:gd name="T22" fmla="*/ 309 w 1246"/>
                    <a:gd name="T23" fmla="*/ 122 h 431"/>
                    <a:gd name="T24" fmla="*/ 347 w 1246"/>
                    <a:gd name="T25" fmla="*/ 79 h 431"/>
                    <a:gd name="T26" fmla="*/ 348 w 1246"/>
                    <a:gd name="T27" fmla="*/ 142 h 431"/>
                    <a:gd name="T28" fmla="*/ 356 w 1246"/>
                    <a:gd name="T29" fmla="*/ 151 h 431"/>
                    <a:gd name="T30" fmla="*/ 390 w 1246"/>
                    <a:gd name="T31" fmla="*/ 148 h 431"/>
                    <a:gd name="T32" fmla="*/ 356 w 1246"/>
                    <a:gd name="T33" fmla="*/ 114 h 431"/>
                    <a:gd name="T34" fmla="*/ 368 w 1246"/>
                    <a:gd name="T35" fmla="*/ 92 h 431"/>
                    <a:gd name="T36" fmla="*/ 378 w 1246"/>
                    <a:gd name="T37" fmla="*/ 88 h 431"/>
                    <a:gd name="T38" fmla="*/ 414 w 1246"/>
                    <a:gd name="T39" fmla="*/ 92 h 431"/>
                    <a:gd name="T40" fmla="*/ 431 w 1246"/>
                    <a:gd name="T41" fmla="*/ 108 h 431"/>
                    <a:gd name="T42" fmla="*/ 455 w 1246"/>
                    <a:gd name="T43" fmla="*/ 60 h 431"/>
                    <a:gd name="T44" fmla="*/ 518 w 1246"/>
                    <a:gd name="T45" fmla="*/ 25 h 431"/>
                    <a:gd name="T46" fmla="*/ 589 w 1246"/>
                    <a:gd name="T47" fmla="*/ 0 h 431"/>
                    <a:gd name="T48" fmla="*/ 635 w 1246"/>
                    <a:gd name="T49" fmla="*/ 15 h 431"/>
                    <a:gd name="T50" fmla="*/ 608 w 1246"/>
                    <a:gd name="T51" fmla="*/ 63 h 431"/>
                    <a:gd name="T52" fmla="*/ 653 w 1246"/>
                    <a:gd name="T53" fmla="*/ 62 h 431"/>
                    <a:gd name="T54" fmla="*/ 733 w 1246"/>
                    <a:gd name="T55" fmla="*/ 66 h 431"/>
                    <a:gd name="T56" fmla="*/ 775 w 1246"/>
                    <a:gd name="T57" fmla="*/ 89 h 431"/>
                    <a:gd name="T58" fmla="*/ 827 w 1246"/>
                    <a:gd name="T59" fmla="*/ 93 h 431"/>
                    <a:gd name="T60" fmla="*/ 854 w 1246"/>
                    <a:gd name="T61" fmla="*/ 84 h 431"/>
                    <a:gd name="T62" fmla="*/ 931 w 1246"/>
                    <a:gd name="T63" fmla="*/ 84 h 431"/>
                    <a:gd name="T64" fmla="*/ 1012 w 1246"/>
                    <a:gd name="T65" fmla="*/ 119 h 431"/>
                    <a:gd name="T66" fmla="*/ 1086 w 1246"/>
                    <a:gd name="T67" fmla="*/ 128 h 431"/>
                    <a:gd name="T68" fmla="*/ 1175 w 1246"/>
                    <a:gd name="T69" fmla="*/ 133 h 431"/>
                    <a:gd name="T70" fmla="*/ 1234 w 1246"/>
                    <a:gd name="T71" fmla="*/ 174 h 431"/>
                    <a:gd name="T72" fmla="*/ 1183 w 1246"/>
                    <a:gd name="T73" fmla="*/ 176 h 431"/>
                    <a:gd name="T74" fmla="*/ 1139 w 1246"/>
                    <a:gd name="T75" fmla="*/ 187 h 431"/>
                    <a:gd name="T76" fmla="*/ 1109 w 1246"/>
                    <a:gd name="T77" fmla="*/ 228 h 431"/>
                    <a:gd name="T78" fmla="*/ 1038 w 1246"/>
                    <a:gd name="T79" fmla="*/ 250 h 431"/>
                    <a:gd name="T80" fmla="*/ 1031 w 1246"/>
                    <a:gd name="T81" fmla="*/ 284 h 431"/>
                    <a:gd name="T82" fmla="*/ 1000 w 1246"/>
                    <a:gd name="T83" fmla="*/ 329 h 431"/>
                    <a:gd name="T84" fmla="*/ 1029 w 1246"/>
                    <a:gd name="T85" fmla="*/ 237 h 431"/>
                    <a:gd name="T86" fmla="*/ 1017 w 1246"/>
                    <a:gd name="T87" fmla="*/ 232 h 431"/>
                    <a:gd name="T88" fmla="*/ 969 w 1246"/>
                    <a:gd name="T89" fmla="*/ 253 h 431"/>
                    <a:gd name="T90" fmla="*/ 865 w 1246"/>
                    <a:gd name="T91" fmla="*/ 265 h 431"/>
                    <a:gd name="T92" fmla="*/ 851 w 1246"/>
                    <a:gd name="T93" fmla="*/ 303 h 431"/>
                    <a:gd name="T94" fmla="*/ 819 w 1246"/>
                    <a:gd name="T95" fmla="*/ 412 h 431"/>
                    <a:gd name="T96" fmla="*/ 809 w 1246"/>
                    <a:gd name="T97" fmla="*/ 395 h 431"/>
                    <a:gd name="T98" fmla="*/ 753 w 1246"/>
                    <a:gd name="T99" fmla="*/ 318 h 431"/>
                    <a:gd name="T100" fmla="*/ 674 w 1246"/>
                    <a:gd name="T101" fmla="*/ 346 h 431"/>
                    <a:gd name="T102" fmla="*/ 547 w 1246"/>
                    <a:gd name="T103" fmla="*/ 325 h 431"/>
                    <a:gd name="T104" fmla="*/ 463 w 1246"/>
                    <a:gd name="T105" fmla="*/ 356 h 431"/>
                    <a:gd name="T106" fmla="*/ 381 w 1246"/>
                    <a:gd name="T107" fmla="*/ 310 h 431"/>
                    <a:gd name="T108" fmla="*/ 297 w 1246"/>
                    <a:gd name="T109" fmla="*/ 300 h 431"/>
                    <a:gd name="T110" fmla="*/ 246 w 1246"/>
                    <a:gd name="T111" fmla="*/ 341 h 431"/>
                    <a:gd name="T112" fmla="*/ 161 w 1246"/>
                    <a:gd name="T113" fmla="*/ 350 h 431"/>
                    <a:gd name="T114" fmla="*/ 159 w 1246"/>
                    <a:gd name="T115" fmla="*/ 389 h 431"/>
                    <a:gd name="T116" fmla="*/ 149 w 1246"/>
                    <a:gd name="T117" fmla="*/ 427 h 431"/>
                    <a:gd name="T118" fmla="*/ 86 w 1246"/>
                    <a:gd name="T119" fmla="*/ 403 h 431"/>
                    <a:gd name="T120" fmla="*/ 84 w 1246"/>
                    <a:gd name="T121" fmla="*/ 374 h 431"/>
                    <a:gd name="T122" fmla="*/ 50 w 1246"/>
                    <a:gd name="T123" fmla="*/ 323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46"/>
                    <a:gd name="T187" fmla="*/ 0 h 431"/>
                    <a:gd name="T188" fmla="*/ 1246 w 1246"/>
                    <a:gd name="T189" fmla="*/ 431 h 4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46" h="431">
                      <a:moveTo>
                        <a:pt x="16" y="286"/>
                      </a:moveTo>
                      <a:cubicBezTo>
                        <a:pt x="13" y="285"/>
                        <a:pt x="8" y="284"/>
                        <a:pt x="6" y="284"/>
                      </a:cubicBezTo>
                      <a:cubicBezTo>
                        <a:pt x="5" y="284"/>
                        <a:pt x="5" y="278"/>
                        <a:pt x="4" y="276"/>
                      </a:cubicBezTo>
                      <a:cubicBezTo>
                        <a:pt x="4" y="274"/>
                        <a:pt x="3" y="268"/>
                        <a:pt x="2" y="268"/>
                      </a:cubicBezTo>
                      <a:cubicBezTo>
                        <a:pt x="1" y="267"/>
                        <a:pt x="0" y="261"/>
                        <a:pt x="1" y="258"/>
                      </a:cubicBezTo>
                      <a:cubicBezTo>
                        <a:pt x="5" y="247"/>
                        <a:pt x="5" y="247"/>
                        <a:pt x="5" y="247"/>
                      </a:cubicBezTo>
                      <a:cubicBezTo>
                        <a:pt x="6" y="247"/>
                        <a:pt x="6" y="243"/>
                        <a:pt x="7" y="242"/>
                      </a:cubicBezTo>
                      <a:cubicBezTo>
                        <a:pt x="9" y="242"/>
                        <a:pt x="18" y="242"/>
                        <a:pt x="19" y="242"/>
                      </a:cubicBezTo>
                      <a:cubicBezTo>
                        <a:pt x="20" y="242"/>
                        <a:pt x="22" y="241"/>
                        <a:pt x="22" y="240"/>
                      </a:cubicBezTo>
                      <a:cubicBezTo>
                        <a:pt x="22" y="239"/>
                        <a:pt x="15" y="238"/>
                        <a:pt x="14" y="237"/>
                      </a:cubicBezTo>
                      <a:cubicBezTo>
                        <a:pt x="13" y="236"/>
                        <a:pt x="10" y="234"/>
                        <a:pt x="10" y="232"/>
                      </a:cubicBezTo>
                      <a:cubicBezTo>
                        <a:pt x="10" y="232"/>
                        <a:pt x="10" y="232"/>
                        <a:pt x="8" y="232"/>
                      </a:cubicBezTo>
                      <a:cubicBezTo>
                        <a:pt x="12" y="227"/>
                        <a:pt x="12" y="227"/>
                        <a:pt x="12" y="227"/>
                      </a:cubicBezTo>
                      <a:cubicBezTo>
                        <a:pt x="14" y="225"/>
                        <a:pt x="30" y="212"/>
                        <a:pt x="31" y="209"/>
                      </a:cubicBezTo>
                      <a:cubicBezTo>
                        <a:pt x="32" y="206"/>
                        <a:pt x="31" y="203"/>
                        <a:pt x="28" y="202"/>
                      </a:cubicBezTo>
                      <a:cubicBezTo>
                        <a:pt x="26" y="201"/>
                        <a:pt x="21" y="199"/>
                        <a:pt x="21" y="197"/>
                      </a:cubicBezTo>
                      <a:cubicBezTo>
                        <a:pt x="20" y="196"/>
                        <a:pt x="25" y="192"/>
                        <a:pt x="24" y="190"/>
                      </a:cubicBezTo>
                      <a:cubicBezTo>
                        <a:pt x="23" y="188"/>
                        <a:pt x="18" y="187"/>
                        <a:pt x="18" y="184"/>
                      </a:cubicBezTo>
                      <a:cubicBezTo>
                        <a:pt x="19" y="180"/>
                        <a:pt x="20" y="177"/>
                        <a:pt x="20" y="174"/>
                      </a:cubicBezTo>
                      <a:cubicBezTo>
                        <a:pt x="20" y="172"/>
                        <a:pt x="20" y="168"/>
                        <a:pt x="19" y="166"/>
                      </a:cubicBezTo>
                      <a:cubicBezTo>
                        <a:pt x="18" y="163"/>
                        <a:pt x="13" y="160"/>
                        <a:pt x="14" y="157"/>
                      </a:cubicBezTo>
                      <a:cubicBezTo>
                        <a:pt x="14" y="154"/>
                        <a:pt x="20" y="150"/>
                        <a:pt x="20" y="147"/>
                      </a:cubicBezTo>
                      <a:cubicBezTo>
                        <a:pt x="20" y="145"/>
                        <a:pt x="13" y="143"/>
                        <a:pt x="11" y="141"/>
                      </a:cubicBezTo>
                      <a:cubicBezTo>
                        <a:pt x="10" y="139"/>
                        <a:pt x="10" y="136"/>
                        <a:pt x="10" y="136"/>
                      </a:cubicBezTo>
                      <a:cubicBezTo>
                        <a:pt x="12" y="131"/>
                        <a:pt x="12" y="131"/>
                        <a:pt x="12" y="131"/>
                      </a:cubicBezTo>
                      <a:cubicBezTo>
                        <a:pt x="14" y="132"/>
                        <a:pt x="16" y="132"/>
                        <a:pt x="16" y="130"/>
                      </a:cubicBezTo>
                      <a:cubicBezTo>
                        <a:pt x="16" y="124"/>
                        <a:pt x="19" y="127"/>
                        <a:pt x="21" y="125"/>
                      </a:cubicBezTo>
                      <a:cubicBezTo>
                        <a:pt x="22" y="123"/>
                        <a:pt x="23" y="119"/>
                        <a:pt x="23" y="119"/>
                      </a:cubicBezTo>
                      <a:cubicBezTo>
                        <a:pt x="26" y="120"/>
                        <a:pt x="34" y="122"/>
                        <a:pt x="35" y="122"/>
                      </a:cubicBezTo>
                      <a:cubicBezTo>
                        <a:pt x="36" y="122"/>
                        <a:pt x="35" y="118"/>
                        <a:pt x="38" y="119"/>
                      </a:cubicBezTo>
                      <a:cubicBezTo>
                        <a:pt x="41" y="119"/>
                        <a:pt x="45" y="119"/>
                        <a:pt x="45" y="120"/>
                      </a:cubicBezTo>
                      <a:cubicBezTo>
                        <a:pt x="45" y="121"/>
                        <a:pt x="41" y="122"/>
                        <a:pt x="41" y="124"/>
                      </a:cubicBezTo>
                      <a:cubicBezTo>
                        <a:pt x="41" y="125"/>
                        <a:pt x="46" y="125"/>
                        <a:pt x="50" y="125"/>
                      </a:cubicBezTo>
                      <a:cubicBezTo>
                        <a:pt x="54" y="126"/>
                        <a:pt x="61" y="126"/>
                        <a:pt x="64" y="127"/>
                      </a:cubicBezTo>
                      <a:cubicBezTo>
                        <a:pt x="68" y="128"/>
                        <a:pt x="80" y="133"/>
                        <a:pt x="83" y="136"/>
                      </a:cubicBezTo>
                      <a:cubicBezTo>
                        <a:pt x="86" y="138"/>
                        <a:pt x="98" y="144"/>
                        <a:pt x="100" y="144"/>
                      </a:cubicBezTo>
                      <a:cubicBezTo>
                        <a:pt x="102" y="144"/>
                        <a:pt x="105" y="145"/>
                        <a:pt x="105" y="146"/>
                      </a:cubicBezTo>
                      <a:cubicBezTo>
                        <a:pt x="106" y="147"/>
                        <a:pt x="105" y="151"/>
                        <a:pt x="106" y="152"/>
                      </a:cubicBezTo>
                      <a:cubicBezTo>
                        <a:pt x="107" y="154"/>
                        <a:pt x="108" y="157"/>
                        <a:pt x="105" y="159"/>
                      </a:cubicBezTo>
                      <a:cubicBezTo>
                        <a:pt x="103" y="160"/>
                        <a:pt x="100" y="165"/>
                        <a:pt x="93" y="166"/>
                      </a:cubicBezTo>
                      <a:cubicBezTo>
                        <a:pt x="79" y="169"/>
                        <a:pt x="75" y="165"/>
                        <a:pt x="73" y="164"/>
                      </a:cubicBezTo>
                      <a:cubicBezTo>
                        <a:pt x="70" y="164"/>
                        <a:pt x="64" y="163"/>
                        <a:pt x="61" y="162"/>
                      </a:cubicBezTo>
                      <a:cubicBezTo>
                        <a:pt x="58" y="160"/>
                        <a:pt x="52" y="158"/>
                        <a:pt x="49" y="157"/>
                      </a:cubicBezTo>
                      <a:cubicBezTo>
                        <a:pt x="46" y="156"/>
                        <a:pt x="44" y="155"/>
                        <a:pt x="42" y="154"/>
                      </a:cubicBezTo>
                      <a:cubicBezTo>
                        <a:pt x="39" y="153"/>
                        <a:pt x="36" y="153"/>
                        <a:pt x="35" y="154"/>
                      </a:cubicBezTo>
                      <a:cubicBezTo>
                        <a:pt x="34" y="154"/>
                        <a:pt x="38" y="157"/>
                        <a:pt x="39" y="159"/>
                      </a:cubicBezTo>
                      <a:cubicBezTo>
                        <a:pt x="41" y="160"/>
                        <a:pt x="46" y="164"/>
                        <a:pt x="50" y="166"/>
                      </a:cubicBezTo>
                      <a:cubicBezTo>
                        <a:pt x="53" y="168"/>
                        <a:pt x="57" y="169"/>
                        <a:pt x="57" y="171"/>
                      </a:cubicBezTo>
                      <a:cubicBezTo>
                        <a:pt x="56" y="173"/>
                        <a:pt x="53" y="176"/>
                        <a:pt x="54" y="177"/>
                      </a:cubicBezTo>
                      <a:cubicBezTo>
                        <a:pt x="55" y="178"/>
                        <a:pt x="58" y="182"/>
                        <a:pt x="58" y="183"/>
                      </a:cubicBezTo>
                      <a:cubicBezTo>
                        <a:pt x="58" y="185"/>
                        <a:pt x="58" y="187"/>
                        <a:pt x="59" y="188"/>
                      </a:cubicBezTo>
                      <a:cubicBezTo>
                        <a:pt x="61" y="190"/>
                        <a:pt x="66" y="189"/>
                        <a:pt x="66" y="190"/>
                      </a:cubicBezTo>
                      <a:cubicBezTo>
                        <a:pt x="67" y="192"/>
                        <a:pt x="69" y="194"/>
                        <a:pt x="72" y="195"/>
                      </a:cubicBezTo>
                      <a:cubicBezTo>
                        <a:pt x="74" y="196"/>
                        <a:pt x="80" y="197"/>
                        <a:pt x="81" y="196"/>
                      </a:cubicBezTo>
                      <a:cubicBezTo>
                        <a:pt x="82" y="195"/>
                        <a:pt x="83" y="191"/>
                        <a:pt x="81" y="189"/>
                      </a:cubicBezTo>
                      <a:cubicBezTo>
                        <a:pt x="79" y="187"/>
                        <a:pt x="76" y="188"/>
                        <a:pt x="74" y="187"/>
                      </a:cubicBezTo>
                      <a:cubicBezTo>
                        <a:pt x="73" y="186"/>
                        <a:pt x="70" y="184"/>
                        <a:pt x="70" y="183"/>
                      </a:cubicBezTo>
                      <a:cubicBezTo>
                        <a:pt x="70" y="182"/>
                        <a:pt x="72" y="179"/>
                        <a:pt x="73" y="179"/>
                      </a:cubicBezTo>
                      <a:cubicBezTo>
                        <a:pt x="74" y="179"/>
                        <a:pt x="78" y="179"/>
                        <a:pt x="79" y="181"/>
                      </a:cubicBezTo>
                      <a:cubicBezTo>
                        <a:pt x="80" y="182"/>
                        <a:pt x="92" y="187"/>
                        <a:pt x="94" y="187"/>
                      </a:cubicBezTo>
                      <a:cubicBezTo>
                        <a:pt x="95" y="187"/>
                        <a:pt x="99" y="186"/>
                        <a:pt x="100" y="185"/>
                      </a:cubicBezTo>
                      <a:cubicBezTo>
                        <a:pt x="102" y="183"/>
                        <a:pt x="100" y="182"/>
                        <a:pt x="99" y="180"/>
                      </a:cubicBezTo>
                      <a:cubicBezTo>
                        <a:pt x="97" y="178"/>
                        <a:pt x="95" y="177"/>
                        <a:pt x="95" y="175"/>
                      </a:cubicBezTo>
                      <a:cubicBezTo>
                        <a:pt x="95" y="174"/>
                        <a:pt x="98" y="172"/>
                        <a:pt x="98" y="172"/>
                      </a:cubicBezTo>
                      <a:cubicBezTo>
                        <a:pt x="98" y="172"/>
                        <a:pt x="103" y="170"/>
                        <a:pt x="105" y="169"/>
                      </a:cubicBezTo>
                      <a:cubicBezTo>
                        <a:pt x="106" y="168"/>
                        <a:pt x="114" y="162"/>
                        <a:pt x="115" y="162"/>
                      </a:cubicBezTo>
                      <a:cubicBezTo>
                        <a:pt x="116" y="162"/>
                        <a:pt x="120" y="162"/>
                        <a:pt x="121" y="164"/>
                      </a:cubicBezTo>
                      <a:cubicBezTo>
                        <a:pt x="123" y="165"/>
                        <a:pt x="126" y="169"/>
                        <a:pt x="128" y="169"/>
                      </a:cubicBezTo>
                      <a:cubicBezTo>
                        <a:pt x="131" y="168"/>
                        <a:pt x="131" y="162"/>
                        <a:pt x="132" y="160"/>
                      </a:cubicBezTo>
                      <a:cubicBezTo>
                        <a:pt x="132" y="158"/>
                        <a:pt x="132" y="155"/>
                        <a:pt x="130" y="155"/>
                      </a:cubicBezTo>
                      <a:cubicBezTo>
                        <a:pt x="128" y="154"/>
                        <a:pt x="126" y="154"/>
                        <a:pt x="126" y="152"/>
                      </a:cubicBezTo>
                      <a:cubicBezTo>
                        <a:pt x="126" y="151"/>
                        <a:pt x="130" y="148"/>
                        <a:pt x="130" y="146"/>
                      </a:cubicBezTo>
                      <a:cubicBezTo>
                        <a:pt x="130" y="143"/>
                        <a:pt x="129" y="139"/>
                        <a:pt x="127" y="138"/>
                      </a:cubicBezTo>
                      <a:cubicBezTo>
                        <a:pt x="125" y="137"/>
                        <a:pt x="122" y="135"/>
                        <a:pt x="123" y="134"/>
                      </a:cubicBezTo>
                      <a:cubicBezTo>
                        <a:pt x="123" y="133"/>
                        <a:pt x="128" y="135"/>
                        <a:pt x="130" y="135"/>
                      </a:cubicBezTo>
                      <a:cubicBezTo>
                        <a:pt x="131" y="135"/>
                        <a:pt x="141" y="135"/>
                        <a:pt x="142" y="136"/>
                      </a:cubicBezTo>
                      <a:cubicBezTo>
                        <a:pt x="144" y="137"/>
                        <a:pt x="150" y="144"/>
                        <a:pt x="149" y="145"/>
                      </a:cubicBezTo>
                      <a:cubicBezTo>
                        <a:pt x="148" y="146"/>
                        <a:pt x="141" y="146"/>
                        <a:pt x="139" y="146"/>
                      </a:cubicBezTo>
                      <a:cubicBezTo>
                        <a:pt x="137" y="146"/>
                        <a:pt x="135" y="149"/>
                        <a:pt x="135" y="151"/>
                      </a:cubicBezTo>
                      <a:cubicBezTo>
                        <a:pt x="135" y="153"/>
                        <a:pt x="139" y="153"/>
                        <a:pt x="140" y="154"/>
                      </a:cubicBezTo>
                      <a:cubicBezTo>
                        <a:pt x="141" y="156"/>
                        <a:pt x="142" y="159"/>
                        <a:pt x="146" y="159"/>
                      </a:cubicBezTo>
                      <a:cubicBezTo>
                        <a:pt x="149" y="159"/>
                        <a:pt x="155" y="159"/>
                        <a:pt x="156" y="157"/>
                      </a:cubicBezTo>
                      <a:cubicBezTo>
                        <a:pt x="157" y="155"/>
                        <a:pt x="156" y="147"/>
                        <a:pt x="158" y="147"/>
                      </a:cubicBezTo>
                      <a:cubicBezTo>
                        <a:pt x="160" y="147"/>
                        <a:pt x="167" y="146"/>
                        <a:pt x="170" y="144"/>
                      </a:cubicBezTo>
                      <a:cubicBezTo>
                        <a:pt x="173" y="143"/>
                        <a:pt x="180" y="137"/>
                        <a:pt x="182" y="137"/>
                      </a:cubicBezTo>
                      <a:cubicBezTo>
                        <a:pt x="184" y="137"/>
                        <a:pt x="188" y="135"/>
                        <a:pt x="191" y="134"/>
                      </a:cubicBezTo>
                      <a:cubicBezTo>
                        <a:pt x="195" y="134"/>
                        <a:pt x="206" y="129"/>
                        <a:pt x="208" y="129"/>
                      </a:cubicBezTo>
                      <a:cubicBezTo>
                        <a:pt x="210" y="128"/>
                        <a:pt x="204" y="136"/>
                        <a:pt x="204" y="137"/>
                      </a:cubicBezTo>
                      <a:cubicBezTo>
                        <a:pt x="204" y="139"/>
                        <a:pt x="207" y="140"/>
                        <a:pt x="210" y="140"/>
                      </a:cubicBezTo>
                      <a:cubicBezTo>
                        <a:pt x="213" y="139"/>
                        <a:pt x="218" y="134"/>
                        <a:pt x="220" y="134"/>
                      </a:cubicBezTo>
                      <a:cubicBezTo>
                        <a:pt x="222" y="134"/>
                        <a:pt x="224" y="136"/>
                        <a:pt x="227" y="136"/>
                      </a:cubicBezTo>
                      <a:cubicBezTo>
                        <a:pt x="229" y="135"/>
                        <a:pt x="235" y="132"/>
                        <a:pt x="238" y="131"/>
                      </a:cubicBezTo>
                      <a:cubicBezTo>
                        <a:pt x="241" y="130"/>
                        <a:pt x="243" y="130"/>
                        <a:pt x="244" y="132"/>
                      </a:cubicBezTo>
                      <a:cubicBezTo>
                        <a:pt x="245" y="133"/>
                        <a:pt x="241" y="138"/>
                        <a:pt x="244" y="138"/>
                      </a:cubicBezTo>
                      <a:cubicBezTo>
                        <a:pt x="248" y="138"/>
                        <a:pt x="250" y="137"/>
                        <a:pt x="250" y="137"/>
                      </a:cubicBezTo>
                      <a:cubicBezTo>
                        <a:pt x="251" y="136"/>
                        <a:pt x="258" y="132"/>
                        <a:pt x="256" y="129"/>
                      </a:cubicBezTo>
                      <a:cubicBezTo>
                        <a:pt x="254" y="127"/>
                        <a:pt x="253" y="124"/>
                        <a:pt x="252" y="122"/>
                      </a:cubicBezTo>
                      <a:cubicBezTo>
                        <a:pt x="250" y="120"/>
                        <a:pt x="241" y="117"/>
                        <a:pt x="240" y="115"/>
                      </a:cubicBezTo>
                      <a:cubicBezTo>
                        <a:pt x="239" y="114"/>
                        <a:pt x="239" y="112"/>
                        <a:pt x="241" y="111"/>
                      </a:cubicBezTo>
                      <a:cubicBezTo>
                        <a:pt x="243" y="110"/>
                        <a:pt x="245" y="111"/>
                        <a:pt x="247" y="113"/>
                      </a:cubicBezTo>
                      <a:cubicBezTo>
                        <a:pt x="249" y="114"/>
                        <a:pt x="256" y="118"/>
                        <a:pt x="257" y="118"/>
                      </a:cubicBezTo>
                      <a:cubicBezTo>
                        <a:pt x="264" y="119"/>
                        <a:pt x="272" y="118"/>
                        <a:pt x="276" y="119"/>
                      </a:cubicBezTo>
                      <a:cubicBezTo>
                        <a:pt x="280" y="121"/>
                        <a:pt x="290" y="126"/>
                        <a:pt x="291" y="126"/>
                      </a:cubicBezTo>
                      <a:cubicBezTo>
                        <a:pt x="292" y="127"/>
                        <a:pt x="307" y="134"/>
                        <a:pt x="308" y="135"/>
                      </a:cubicBezTo>
                      <a:cubicBezTo>
                        <a:pt x="309" y="136"/>
                        <a:pt x="311" y="141"/>
                        <a:pt x="313" y="141"/>
                      </a:cubicBezTo>
                      <a:cubicBezTo>
                        <a:pt x="316" y="141"/>
                        <a:pt x="318" y="133"/>
                        <a:pt x="319" y="131"/>
                      </a:cubicBezTo>
                      <a:cubicBezTo>
                        <a:pt x="320" y="129"/>
                        <a:pt x="314" y="129"/>
                        <a:pt x="313" y="127"/>
                      </a:cubicBezTo>
                      <a:cubicBezTo>
                        <a:pt x="313" y="125"/>
                        <a:pt x="310" y="122"/>
                        <a:pt x="309" y="122"/>
                      </a:cubicBezTo>
                      <a:cubicBezTo>
                        <a:pt x="308" y="121"/>
                        <a:pt x="303" y="121"/>
                        <a:pt x="302" y="121"/>
                      </a:cubicBezTo>
                      <a:cubicBezTo>
                        <a:pt x="302" y="120"/>
                        <a:pt x="303" y="117"/>
                        <a:pt x="303" y="116"/>
                      </a:cubicBezTo>
                      <a:cubicBezTo>
                        <a:pt x="303" y="114"/>
                        <a:pt x="308" y="106"/>
                        <a:pt x="307" y="105"/>
                      </a:cubicBezTo>
                      <a:cubicBezTo>
                        <a:pt x="305" y="104"/>
                        <a:pt x="300" y="107"/>
                        <a:pt x="299" y="104"/>
                      </a:cubicBezTo>
                      <a:cubicBezTo>
                        <a:pt x="299" y="101"/>
                        <a:pt x="301" y="98"/>
                        <a:pt x="303" y="98"/>
                      </a:cubicBezTo>
                      <a:cubicBezTo>
                        <a:pt x="304" y="97"/>
                        <a:pt x="312" y="95"/>
                        <a:pt x="313" y="93"/>
                      </a:cubicBezTo>
                      <a:cubicBezTo>
                        <a:pt x="313" y="91"/>
                        <a:pt x="319" y="75"/>
                        <a:pt x="321" y="74"/>
                      </a:cubicBezTo>
                      <a:cubicBezTo>
                        <a:pt x="322" y="74"/>
                        <a:pt x="334" y="76"/>
                        <a:pt x="336" y="76"/>
                      </a:cubicBezTo>
                      <a:cubicBezTo>
                        <a:pt x="339" y="76"/>
                        <a:pt x="347" y="78"/>
                        <a:pt x="347" y="79"/>
                      </a:cubicBezTo>
                      <a:cubicBezTo>
                        <a:pt x="348" y="81"/>
                        <a:pt x="348" y="84"/>
                        <a:pt x="346" y="86"/>
                      </a:cubicBezTo>
                      <a:cubicBezTo>
                        <a:pt x="345" y="88"/>
                        <a:pt x="340" y="93"/>
                        <a:pt x="340" y="95"/>
                      </a:cubicBezTo>
                      <a:cubicBezTo>
                        <a:pt x="340" y="97"/>
                        <a:pt x="346" y="99"/>
                        <a:pt x="346" y="102"/>
                      </a:cubicBezTo>
                      <a:cubicBezTo>
                        <a:pt x="347" y="104"/>
                        <a:pt x="347" y="110"/>
                        <a:pt x="346" y="111"/>
                      </a:cubicBezTo>
                      <a:cubicBezTo>
                        <a:pt x="345" y="113"/>
                        <a:pt x="343" y="112"/>
                        <a:pt x="344" y="115"/>
                      </a:cubicBezTo>
                      <a:cubicBezTo>
                        <a:pt x="345" y="117"/>
                        <a:pt x="346" y="119"/>
                        <a:pt x="346" y="121"/>
                      </a:cubicBezTo>
                      <a:cubicBezTo>
                        <a:pt x="346" y="123"/>
                        <a:pt x="344" y="127"/>
                        <a:pt x="345" y="130"/>
                      </a:cubicBezTo>
                      <a:cubicBezTo>
                        <a:pt x="346" y="132"/>
                        <a:pt x="354" y="135"/>
                        <a:pt x="353" y="137"/>
                      </a:cubicBezTo>
                      <a:cubicBezTo>
                        <a:pt x="352" y="138"/>
                        <a:pt x="347" y="139"/>
                        <a:pt x="348" y="142"/>
                      </a:cubicBezTo>
                      <a:cubicBezTo>
                        <a:pt x="349" y="144"/>
                        <a:pt x="350" y="147"/>
                        <a:pt x="349" y="147"/>
                      </a:cubicBezTo>
                      <a:cubicBezTo>
                        <a:pt x="349" y="148"/>
                        <a:pt x="342" y="153"/>
                        <a:pt x="340" y="155"/>
                      </a:cubicBezTo>
                      <a:cubicBezTo>
                        <a:pt x="339" y="157"/>
                        <a:pt x="330" y="160"/>
                        <a:pt x="328" y="159"/>
                      </a:cubicBezTo>
                      <a:cubicBezTo>
                        <a:pt x="326" y="158"/>
                        <a:pt x="320" y="156"/>
                        <a:pt x="319" y="158"/>
                      </a:cubicBezTo>
                      <a:cubicBezTo>
                        <a:pt x="318" y="160"/>
                        <a:pt x="322" y="163"/>
                        <a:pt x="325" y="164"/>
                      </a:cubicBezTo>
                      <a:cubicBezTo>
                        <a:pt x="328" y="165"/>
                        <a:pt x="341" y="166"/>
                        <a:pt x="343" y="166"/>
                      </a:cubicBezTo>
                      <a:cubicBezTo>
                        <a:pt x="345" y="166"/>
                        <a:pt x="344" y="160"/>
                        <a:pt x="347" y="160"/>
                      </a:cubicBezTo>
                      <a:cubicBezTo>
                        <a:pt x="349" y="160"/>
                        <a:pt x="354" y="159"/>
                        <a:pt x="355" y="158"/>
                      </a:cubicBezTo>
                      <a:cubicBezTo>
                        <a:pt x="357" y="157"/>
                        <a:pt x="355" y="152"/>
                        <a:pt x="356" y="151"/>
                      </a:cubicBezTo>
                      <a:cubicBezTo>
                        <a:pt x="357" y="150"/>
                        <a:pt x="362" y="150"/>
                        <a:pt x="362" y="147"/>
                      </a:cubicBezTo>
                      <a:cubicBezTo>
                        <a:pt x="362" y="144"/>
                        <a:pt x="363" y="141"/>
                        <a:pt x="362" y="140"/>
                      </a:cubicBezTo>
                      <a:cubicBezTo>
                        <a:pt x="361" y="139"/>
                        <a:pt x="360" y="137"/>
                        <a:pt x="360" y="136"/>
                      </a:cubicBezTo>
                      <a:cubicBezTo>
                        <a:pt x="361" y="134"/>
                        <a:pt x="363" y="132"/>
                        <a:pt x="363" y="132"/>
                      </a:cubicBezTo>
                      <a:cubicBezTo>
                        <a:pt x="363" y="132"/>
                        <a:pt x="374" y="130"/>
                        <a:pt x="376" y="130"/>
                      </a:cubicBezTo>
                      <a:cubicBezTo>
                        <a:pt x="377" y="131"/>
                        <a:pt x="381" y="136"/>
                        <a:pt x="381" y="137"/>
                      </a:cubicBezTo>
                      <a:cubicBezTo>
                        <a:pt x="381" y="138"/>
                        <a:pt x="379" y="144"/>
                        <a:pt x="380" y="146"/>
                      </a:cubicBezTo>
                      <a:cubicBezTo>
                        <a:pt x="382" y="148"/>
                        <a:pt x="385" y="150"/>
                        <a:pt x="386" y="150"/>
                      </a:cubicBezTo>
                      <a:cubicBezTo>
                        <a:pt x="386" y="150"/>
                        <a:pt x="389" y="148"/>
                        <a:pt x="390" y="148"/>
                      </a:cubicBezTo>
                      <a:cubicBezTo>
                        <a:pt x="391" y="148"/>
                        <a:pt x="386" y="145"/>
                        <a:pt x="386" y="144"/>
                      </a:cubicBezTo>
                      <a:cubicBezTo>
                        <a:pt x="385" y="143"/>
                        <a:pt x="385" y="141"/>
                        <a:pt x="387" y="141"/>
                      </a:cubicBezTo>
                      <a:cubicBezTo>
                        <a:pt x="389" y="141"/>
                        <a:pt x="389" y="139"/>
                        <a:pt x="388" y="137"/>
                      </a:cubicBezTo>
                      <a:cubicBezTo>
                        <a:pt x="387" y="136"/>
                        <a:pt x="385" y="132"/>
                        <a:pt x="385" y="130"/>
                      </a:cubicBezTo>
                      <a:cubicBezTo>
                        <a:pt x="384" y="128"/>
                        <a:pt x="379" y="127"/>
                        <a:pt x="377" y="126"/>
                      </a:cubicBezTo>
                      <a:cubicBezTo>
                        <a:pt x="375" y="125"/>
                        <a:pt x="372" y="124"/>
                        <a:pt x="368" y="125"/>
                      </a:cubicBezTo>
                      <a:cubicBezTo>
                        <a:pt x="364" y="126"/>
                        <a:pt x="359" y="128"/>
                        <a:pt x="357" y="127"/>
                      </a:cubicBezTo>
                      <a:cubicBezTo>
                        <a:pt x="355" y="127"/>
                        <a:pt x="357" y="124"/>
                        <a:pt x="356" y="122"/>
                      </a:cubicBezTo>
                      <a:cubicBezTo>
                        <a:pt x="355" y="120"/>
                        <a:pt x="354" y="116"/>
                        <a:pt x="356" y="114"/>
                      </a:cubicBezTo>
                      <a:cubicBezTo>
                        <a:pt x="358" y="113"/>
                        <a:pt x="362" y="110"/>
                        <a:pt x="361" y="107"/>
                      </a:cubicBezTo>
                      <a:cubicBezTo>
                        <a:pt x="360" y="104"/>
                        <a:pt x="351" y="98"/>
                        <a:pt x="351" y="96"/>
                      </a:cubicBezTo>
                      <a:cubicBezTo>
                        <a:pt x="351" y="94"/>
                        <a:pt x="354" y="91"/>
                        <a:pt x="354" y="91"/>
                      </a:cubicBezTo>
                      <a:cubicBezTo>
                        <a:pt x="354" y="91"/>
                        <a:pt x="363" y="89"/>
                        <a:pt x="363" y="88"/>
                      </a:cubicBezTo>
                      <a:cubicBezTo>
                        <a:pt x="363" y="87"/>
                        <a:pt x="366" y="82"/>
                        <a:pt x="363" y="79"/>
                      </a:cubicBezTo>
                      <a:cubicBezTo>
                        <a:pt x="361" y="76"/>
                        <a:pt x="357" y="75"/>
                        <a:pt x="358" y="73"/>
                      </a:cubicBezTo>
                      <a:cubicBezTo>
                        <a:pt x="359" y="72"/>
                        <a:pt x="363" y="73"/>
                        <a:pt x="365" y="73"/>
                      </a:cubicBezTo>
                      <a:cubicBezTo>
                        <a:pt x="366" y="74"/>
                        <a:pt x="371" y="79"/>
                        <a:pt x="371" y="81"/>
                      </a:cubicBezTo>
                      <a:cubicBezTo>
                        <a:pt x="371" y="83"/>
                        <a:pt x="368" y="90"/>
                        <a:pt x="368" y="92"/>
                      </a:cubicBezTo>
                      <a:cubicBezTo>
                        <a:pt x="367" y="94"/>
                        <a:pt x="366" y="96"/>
                        <a:pt x="368" y="98"/>
                      </a:cubicBezTo>
                      <a:cubicBezTo>
                        <a:pt x="370" y="100"/>
                        <a:pt x="375" y="101"/>
                        <a:pt x="377" y="101"/>
                      </a:cubicBezTo>
                      <a:cubicBezTo>
                        <a:pt x="380" y="101"/>
                        <a:pt x="382" y="101"/>
                        <a:pt x="384" y="101"/>
                      </a:cubicBezTo>
                      <a:cubicBezTo>
                        <a:pt x="385" y="102"/>
                        <a:pt x="389" y="105"/>
                        <a:pt x="390" y="104"/>
                      </a:cubicBezTo>
                      <a:cubicBezTo>
                        <a:pt x="391" y="103"/>
                        <a:pt x="390" y="100"/>
                        <a:pt x="390" y="99"/>
                      </a:cubicBezTo>
                      <a:cubicBezTo>
                        <a:pt x="389" y="97"/>
                        <a:pt x="388" y="97"/>
                        <a:pt x="386" y="97"/>
                      </a:cubicBezTo>
                      <a:cubicBezTo>
                        <a:pt x="385" y="97"/>
                        <a:pt x="380" y="96"/>
                        <a:pt x="378" y="95"/>
                      </a:cubicBezTo>
                      <a:cubicBezTo>
                        <a:pt x="376" y="93"/>
                        <a:pt x="373" y="92"/>
                        <a:pt x="373" y="90"/>
                      </a:cubicBezTo>
                      <a:cubicBezTo>
                        <a:pt x="374" y="89"/>
                        <a:pt x="377" y="88"/>
                        <a:pt x="378" y="88"/>
                      </a:cubicBezTo>
                      <a:cubicBezTo>
                        <a:pt x="379" y="88"/>
                        <a:pt x="382" y="91"/>
                        <a:pt x="384" y="91"/>
                      </a:cubicBezTo>
                      <a:cubicBezTo>
                        <a:pt x="386" y="91"/>
                        <a:pt x="389" y="91"/>
                        <a:pt x="389" y="89"/>
                      </a:cubicBezTo>
                      <a:cubicBezTo>
                        <a:pt x="389" y="87"/>
                        <a:pt x="386" y="84"/>
                        <a:pt x="384" y="84"/>
                      </a:cubicBezTo>
                      <a:cubicBezTo>
                        <a:pt x="381" y="84"/>
                        <a:pt x="379" y="83"/>
                        <a:pt x="379" y="82"/>
                      </a:cubicBezTo>
                      <a:cubicBezTo>
                        <a:pt x="379" y="81"/>
                        <a:pt x="384" y="80"/>
                        <a:pt x="385" y="80"/>
                      </a:cubicBezTo>
                      <a:cubicBezTo>
                        <a:pt x="386" y="79"/>
                        <a:pt x="389" y="80"/>
                        <a:pt x="390" y="81"/>
                      </a:cubicBezTo>
                      <a:cubicBezTo>
                        <a:pt x="391" y="83"/>
                        <a:pt x="394" y="84"/>
                        <a:pt x="395" y="84"/>
                      </a:cubicBezTo>
                      <a:cubicBezTo>
                        <a:pt x="398" y="83"/>
                        <a:pt x="403" y="86"/>
                        <a:pt x="404" y="86"/>
                      </a:cubicBezTo>
                      <a:cubicBezTo>
                        <a:pt x="406" y="86"/>
                        <a:pt x="411" y="92"/>
                        <a:pt x="414" y="92"/>
                      </a:cubicBezTo>
                      <a:cubicBezTo>
                        <a:pt x="417" y="93"/>
                        <a:pt x="424" y="92"/>
                        <a:pt x="424" y="93"/>
                      </a:cubicBezTo>
                      <a:cubicBezTo>
                        <a:pt x="425" y="97"/>
                        <a:pt x="419" y="96"/>
                        <a:pt x="419" y="98"/>
                      </a:cubicBezTo>
                      <a:cubicBezTo>
                        <a:pt x="419" y="100"/>
                        <a:pt x="418" y="101"/>
                        <a:pt x="420" y="103"/>
                      </a:cubicBezTo>
                      <a:cubicBezTo>
                        <a:pt x="422" y="104"/>
                        <a:pt x="420" y="106"/>
                        <a:pt x="419" y="108"/>
                      </a:cubicBezTo>
                      <a:cubicBezTo>
                        <a:pt x="418" y="110"/>
                        <a:pt x="417" y="111"/>
                        <a:pt x="420" y="113"/>
                      </a:cubicBezTo>
                      <a:cubicBezTo>
                        <a:pt x="422" y="115"/>
                        <a:pt x="429" y="119"/>
                        <a:pt x="430" y="119"/>
                      </a:cubicBezTo>
                      <a:cubicBezTo>
                        <a:pt x="432" y="120"/>
                        <a:pt x="434" y="121"/>
                        <a:pt x="435" y="120"/>
                      </a:cubicBezTo>
                      <a:cubicBezTo>
                        <a:pt x="435" y="119"/>
                        <a:pt x="427" y="113"/>
                        <a:pt x="427" y="112"/>
                      </a:cubicBezTo>
                      <a:cubicBezTo>
                        <a:pt x="427" y="110"/>
                        <a:pt x="432" y="110"/>
                        <a:pt x="431" y="108"/>
                      </a:cubicBezTo>
                      <a:cubicBezTo>
                        <a:pt x="430" y="105"/>
                        <a:pt x="428" y="101"/>
                        <a:pt x="428" y="99"/>
                      </a:cubicBezTo>
                      <a:cubicBezTo>
                        <a:pt x="429" y="97"/>
                        <a:pt x="432" y="95"/>
                        <a:pt x="431" y="92"/>
                      </a:cubicBezTo>
                      <a:cubicBezTo>
                        <a:pt x="429" y="90"/>
                        <a:pt x="426" y="88"/>
                        <a:pt x="424" y="87"/>
                      </a:cubicBezTo>
                      <a:cubicBezTo>
                        <a:pt x="422" y="85"/>
                        <a:pt x="413" y="82"/>
                        <a:pt x="410" y="82"/>
                      </a:cubicBezTo>
                      <a:cubicBezTo>
                        <a:pt x="408" y="82"/>
                        <a:pt x="411" y="76"/>
                        <a:pt x="410" y="74"/>
                      </a:cubicBezTo>
                      <a:cubicBezTo>
                        <a:pt x="408" y="72"/>
                        <a:pt x="404" y="68"/>
                        <a:pt x="405" y="67"/>
                      </a:cubicBezTo>
                      <a:cubicBezTo>
                        <a:pt x="407" y="66"/>
                        <a:pt x="411" y="65"/>
                        <a:pt x="414" y="65"/>
                      </a:cubicBezTo>
                      <a:cubicBezTo>
                        <a:pt x="417" y="65"/>
                        <a:pt x="438" y="63"/>
                        <a:pt x="441" y="63"/>
                      </a:cubicBezTo>
                      <a:cubicBezTo>
                        <a:pt x="443" y="63"/>
                        <a:pt x="455" y="63"/>
                        <a:pt x="455" y="60"/>
                      </a:cubicBezTo>
                      <a:cubicBezTo>
                        <a:pt x="455" y="58"/>
                        <a:pt x="455" y="56"/>
                        <a:pt x="454" y="55"/>
                      </a:cubicBezTo>
                      <a:cubicBezTo>
                        <a:pt x="452" y="54"/>
                        <a:pt x="448" y="55"/>
                        <a:pt x="448" y="53"/>
                      </a:cubicBezTo>
                      <a:cubicBezTo>
                        <a:pt x="448" y="51"/>
                        <a:pt x="440" y="53"/>
                        <a:pt x="440" y="51"/>
                      </a:cubicBezTo>
                      <a:cubicBezTo>
                        <a:pt x="441" y="49"/>
                        <a:pt x="449" y="49"/>
                        <a:pt x="451" y="48"/>
                      </a:cubicBezTo>
                      <a:cubicBezTo>
                        <a:pt x="453" y="48"/>
                        <a:pt x="455" y="45"/>
                        <a:pt x="457" y="45"/>
                      </a:cubicBezTo>
                      <a:cubicBezTo>
                        <a:pt x="460" y="44"/>
                        <a:pt x="467" y="38"/>
                        <a:pt x="471" y="37"/>
                      </a:cubicBezTo>
                      <a:cubicBezTo>
                        <a:pt x="476" y="36"/>
                        <a:pt x="495" y="32"/>
                        <a:pt x="497" y="32"/>
                      </a:cubicBezTo>
                      <a:cubicBezTo>
                        <a:pt x="499" y="32"/>
                        <a:pt x="502" y="27"/>
                        <a:pt x="503" y="27"/>
                      </a:cubicBezTo>
                      <a:cubicBezTo>
                        <a:pt x="504" y="26"/>
                        <a:pt x="514" y="26"/>
                        <a:pt x="518" y="25"/>
                      </a:cubicBezTo>
                      <a:cubicBezTo>
                        <a:pt x="521" y="25"/>
                        <a:pt x="533" y="21"/>
                        <a:pt x="533" y="23"/>
                      </a:cubicBezTo>
                      <a:cubicBezTo>
                        <a:pt x="533" y="25"/>
                        <a:pt x="530" y="27"/>
                        <a:pt x="531" y="28"/>
                      </a:cubicBezTo>
                      <a:cubicBezTo>
                        <a:pt x="531" y="29"/>
                        <a:pt x="545" y="25"/>
                        <a:pt x="548" y="25"/>
                      </a:cubicBezTo>
                      <a:cubicBezTo>
                        <a:pt x="551" y="25"/>
                        <a:pt x="546" y="20"/>
                        <a:pt x="547" y="20"/>
                      </a:cubicBezTo>
                      <a:cubicBezTo>
                        <a:pt x="548" y="20"/>
                        <a:pt x="560" y="21"/>
                        <a:pt x="562" y="20"/>
                      </a:cubicBezTo>
                      <a:cubicBezTo>
                        <a:pt x="563" y="19"/>
                        <a:pt x="565" y="18"/>
                        <a:pt x="565" y="16"/>
                      </a:cubicBezTo>
                      <a:cubicBezTo>
                        <a:pt x="565" y="15"/>
                        <a:pt x="562" y="13"/>
                        <a:pt x="563" y="12"/>
                      </a:cubicBezTo>
                      <a:cubicBezTo>
                        <a:pt x="565" y="11"/>
                        <a:pt x="574" y="5"/>
                        <a:pt x="576" y="3"/>
                      </a:cubicBezTo>
                      <a:cubicBezTo>
                        <a:pt x="578" y="2"/>
                        <a:pt x="586" y="0"/>
                        <a:pt x="589" y="0"/>
                      </a:cubicBezTo>
                      <a:cubicBezTo>
                        <a:pt x="591" y="0"/>
                        <a:pt x="600" y="2"/>
                        <a:pt x="601" y="4"/>
                      </a:cubicBezTo>
                      <a:cubicBezTo>
                        <a:pt x="602" y="5"/>
                        <a:pt x="602" y="6"/>
                        <a:pt x="602" y="7"/>
                      </a:cubicBezTo>
                      <a:cubicBezTo>
                        <a:pt x="602" y="8"/>
                        <a:pt x="589" y="10"/>
                        <a:pt x="589" y="11"/>
                      </a:cubicBezTo>
                      <a:cubicBezTo>
                        <a:pt x="590" y="13"/>
                        <a:pt x="598" y="13"/>
                        <a:pt x="601" y="13"/>
                      </a:cubicBezTo>
                      <a:cubicBezTo>
                        <a:pt x="604" y="12"/>
                        <a:pt x="612" y="11"/>
                        <a:pt x="612" y="13"/>
                      </a:cubicBezTo>
                      <a:cubicBezTo>
                        <a:pt x="612" y="15"/>
                        <a:pt x="603" y="19"/>
                        <a:pt x="607" y="19"/>
                      </a:cubicBezTo>
                      <a:cubicBezTo>
                        <a:pt x="610" y="20"/>
                        <a:pt x="615" y="19"/>
                        <a:pt x="616" y="19"/>
                      </a:cubicBezTo>
                      <a:cubicBezTo>
                        <a:pt x="618" y="19"/>
                        <a:pt x="617" y="15"/>
                        <a:pt x="619" y="15"/>
                      </a:cubicBezTo>
                      <a:cubicBezTo>
                        <a:pt x="620" y="15"/>
                        <a:pt x="630" y="15"/>
                        <a:pt x="635" y="15"/>
                      </a:cubicBezTo>
                      <a:cubicBezTo>
                        <a:pt x="639" y="15"/>
                        <a:pt x="643" y="16"/>
                        <a:pt x="648" y="18"/>
                      </a:cubicBezTo>
                      <a:cubicBezTo>
                        <a:pt x="653" y="20"/>
                        <a:pt x="656" y="23"/>
                        <a:pt x="658" y="25"/>
                      </a:cubicBezTo>
                      <a:cubicBezTo>
                        <a:pt x="660" y="28"/>
                        <a:pt x="662" y="28"/>
                        <a:pt x="662" y="30"/>
                      </a:cubicBezTo>
                      <a:cubicBezTo>
                        <a:pt x="662" y="32"/>
                        <a:pt x="657" y="32"/>
                        <a:pt x="657" y="33"/>
                      </a:cubicBezTo>
                      <a:cubicBezTo>
                        <a:pt x="657" y="34"/>
                        <a:pt x="662" y="35"/>
                        <a:pt x="660" y="38"/>
                      </a:cubicBezTo>
                      <a:cubicBezTo>
                        <a:pt x="658" y="41"/>
                        <a:pt x="648" y="46"/>
                        <a:pt x="647" y="46"/>
                      </a:cubicBezTo>
                      <a:cubicBezTo>
                        <a:pt x="645" y="46"/>
                        <a:pt x="634" y="51"/>
                        <a:pt x="632" y="53"/>
                      </a:cubicBezTo>
                      <a:cubicBezTo>
                        <a:pt x="630" y="54"/>
                        <a:pt x="623" y="60"/>
                        <a:pt x="621" y="61"/>
                      </a:cubicBezTo>
                      <a:cubicBezTo>
                        <a:pt x="620" y="61"/>
                        <a:pt x="611" y="62"/>
                        <a:pt x="608" y="63"/>
                      </a:cubicBezTo>
                      <a:cubicBezTo>
                        <a:pt x="605" y="65"/>
                        <a:pt x="604" y="69"/>
                        <a:pt x="603" y="70"/>
                      </a:cubicBezTo>
                      <a:cubicBezTo>
                        <a:pt x="602" y="70"/>
                        <a:pt x="599" y="75"/>
                        <a:pt x="601" y="75"/>
                      </a:cubicBezTo>
                      <a:cubicBezTo>
                        <a:pt x="603" y="76"/>
                        <a:pt x="608" y="71"/>
                        <a:pt x="611" y="71"/>
                      </a:cubicBezTo>
                      <a:cubicBezTo>
                        <a:pt x="613" y="71"/>
                        <a:pt x="617" y="69"/>
                        <a:pt x="620" y="69"/>
                      </a:cubicBezTo>
                      <a:cubicBezTo>
                        <a:pt x="624" y="69"/>
                        <a:pt x="634" y="68"/>
                        <a:pt x="634" y="66"/>
                      </a:cubicBezTo>
                      <a:cubicBezTo>
                        <a:pt x="634" y="64"/>
                        <a:pt x="628" y="64"/>
                        <a:pt x="628" y="63"/>
                      </a:cubicBezTo>
                      <a:cubicBezTo>
                        <a:pt x="629" y="62"/>
                        <a:pt x="633" y="59"/>
                        <a:pt x="634" y="59"/>
                      </a:cubicBezTo>
                      <a:cubicBezTo>
                        <a:pt x="635" y="59"/>
                        <a:pt x="640" y="62"/>
                        <a:pt x="643" y="62"/>
                      </a:cubicBezTo>
                      <a:cubicBezTo>
                        <a:pt x="647" y="63"/>
                        <a:pt x="653" y="63"/>
                        <a:pt x="653" y="62"/>
                      </a:cubicBezTo>
                      <a:cubicBezTo>
                        <a:pt x="653" y="61"/>
                        <a:pt x="653" y="60"/>
                        <a:pt x="654" y="59"/>
                      </a:cubicBezTo>
                      <a:cubicBezTo>
                        <a:pt x="655" y="59"/>
                        <a:pt x="658" y="63"/>
                        <a:pt x="659" y="64"/>
                      </a:cubicBezTo>
                      <a:cubicBezTo>
                        <a:pt x="660" y="65"/>
                        <a:pt x="666" y="65"/>
                        <a:pt x="668" y="65"/>
                      </a:cubicBezTo>
                      <a:cubicBezTo>
                        <a:pt x="670" y="64"/>
                        <a:pt x="675" y="63"/>
                        <a:pt x="678" y="63"/>
                      </a:cubicBezTo>
                      <a:cubicBezTo>
                        <a:pt x="681" y="63"/>
                        <a:pt x="700" y="65"/>
                        <a:pt x="700" y="66"/>
                      </a:cubicBezTo>
                      <a:cubicBezTo>
                        <a:pt x="701" y="67"/>
                        <a:pt x="696" y="69"/>
                        <a:pt x="697" y="70"/>
                      </a:cubicBezTo>
                      <a:cubicBezTo>
                        <a:pt x="699" y="71"/>
                        <a:pt x="705" y="71"/>
                        <a:pt x="709" y="72"/>
                      </a:cubicBezTo>
                      <a:cubicBezTo>
                        <a:pt x="713" y="73"/>
                        <a:pt x="733" y="76"/>
                        <a:pt x="734" y="74"/>
                      </a:cubicBezTo>
                      <a:cubicBezTo>
                        <a:pt x="735" y="73"/>
                        <a:pt x="731" y="68"/>
                        <a:pt x="733" y="66"/>
                      </a:cubicBezTo>
                      <a:cubicBezTo>
                        <a:pt x="734" y="65"/>
                        <a:pt x="738" y="61"/>
                        <a:pt x="741" y="61"/>
                      </a:cubicBezTo>
                      <a:cubicBezTo>
                        <a:pt x="744" y="60"/>
                        <a:pt x="745" y="62"/>
                        <a:pt x="749" y="64"/>
                      </a:cubicBezTo>
                      <a:cubicBezTo>
                        <a:pt x="753" y="65"/>
                        <a:pt x="760" y="68"/>
                        <a:pt x="761" y="67"/>
                      </a:cubicBezTo>
                      <a:cubicBezTo>
                        <a:pt x="761" y="66"/>
                        <a:pt x="763" y="64"/>
                        <a:pt x="765" y="65"/>
                      </a:cubicBezTo>
                      <a:cubicBezTo>
                        <a:pt x="768" y="65"/>
                        <a:pt x="771" y="67"/>
                        <a:pt x="774" y="69"/>
                      </a:cubicBezTo>
                      <a:cubicBezTo>
                        <a:pt x="777" y="70"/>
                        <a:pt x="781" y="73"/>
                        <a:pt x="781" y="74"/>
                      </a:cubicBezTo>
                      <a:cubicBezTo>
                        <a:pt x="781" y="75"/>
                        <a:pt x="782" y="80"/>
                        <a:pt x="779" y="80"/>
                      </a:cubicBezTo>
                      <a:cubicBezTo>
                        <a:pt x="776" y="80"/>
                        <a:pt x="781" y="82"/>
                        <a:pt x="781" y="84"/>
                      </a:cubicBezTo>
                      <a:cubicBezTo>
                        <a:pt x="781" y="86"/>
                        <a:pt x="775" y="88"/>
                        <a:pt x="775" y="89"/>
                      </a:cubicBezTo>
                      <a:cubicBezTo>
                        <a:pt x="775" y="90"/>
                        <a:pt x="777" y="93"/>
                        <a:pt x="779" y="94"/>
                      </a:cubicBezTo>
                      <a:cubicBezTo>
                        <a:pt x="780" y="95"/>
                        <a:pt x="783" y="100"/>
                        <a:pt x="785" y="101"/>
                      </a:cubicBezTo>
                      <a:cubicBezTo>
                        <a:pt x="787" y="101"/>
                        <a:pt x="791" y="103"/>
                        <a:pt x="792" y="103"/>
                      </a:cubicBezTo>
                      <a:cubicBezTo>
                        <a:pt x="793" y="103"/>
                        <a:pt x="791" y="106"/>
                        <a:pt x="795" y="105"/>
                      </a:cubicBezTo>
                      <a:cubicBezTo>
                        <a:pt x="798" y="105"/>
                        <a:pt x="799" y="100"/>
                        <a:pt x="800" y="98"/>
                      </a:cubicBezTo>
                      <a:cubicBezTo>
                        <a:pt x="801" y="96"/>
                        <a:pt x="804" y="88"/>
                        <a:pt x="806" y="88"/>
                      </a:cubicBezTo>
                      <a:cubicBezTo>
                        <a:pt x="808" y="88"/>
                        <a:pt x="806" y="92"/>
                        <a:pt x="808" y="94"/>
                      </a:cubicBezTo>
                      <a:cubicBezTo>
                        <a:pt x="810" y="95"/>
                        <a:pt x="816" y="97"/>
                        <a:pt x="819" y="96"/>
                      </a:cubicBezTo>
                      <a:cubicBezTo>
                        <a:pt x="822" y="96"/>
                        <a:pt x="824" y="93"/>
                        <a:pt x="827" y="93"/>
                      </a:cubicBezTo>
                      <a:cubicBezTo>
                        <a:pt x="830" y="93"/>
                        <a:pt x="834" y="94"/>
                        <a:pt x="838" y="95"/>
                      </a:cubicBezTo>
                      <a:cubicBezTo>
                        <a:pt x="842" y="96"/>
                        <a:pt x="844" y="100"/>
                        <a:pt x="846" y="99"/>
                      </a:cubicBezTo>
                      <a:cubicBezTo>
                        <a:pt x="847" y="98"/>
                        <a:pt x="847" y="93"/>
                        <a:pt x="848" y="93"/>
                      </a:cubicBezTo>
                      <a:cubicBezTo>
                        <a:pt x="849" y="93"/>
                        <a:pt x="854" y="93"/>
                        <a:pt x="854" y="94"/>
                      </a:cubicBezTo>
                      <a:cubicBezTo>
                        <a:pt x="855" y="95"/>
                        <a:pt x="854" y="96"/>
                        <a:pt x="856" y="96"/>
                      </a:cubicBezTo>
                      <a:cubicBezTo>
                        <a:pt x="858" y="96"/>
                        <a:pt x="860" y="96"/>
                        <a:pt x="861" y="95"/>
                      </a:cubicBezTo>
                      <a:cubicBezTo>
                        <a:pt x="862" y="94"/>
                        <a:pt x="859" y="91"/>
                        <a:pt x="860" y="89"/>
                      </a:cubicBezTo>
                      <a:cubicBezTo>
                        <a:pt x="860" y="88"/>
                        <a:pt x="862" y="87"/>
                        <a:pt x="862" y="86"/>
                      </a:cubicBezTo>
                      <a:cubicBezTo>
                        <a:pt x="862" y="85"/>
                        <a:pt x="854" y="85"/>
                        <a:pt x="854" y="84"/>
                      </a:cubicBezTo>
                      <a:cubicBezTo>
                        <a:pt x="854" y="83"/>
                        <a:pt x="859" y="81"/>
                        <a:pt x="859" y="81"/>
                      </a:cubicBezTo>
                      <a:cubicBezTo>
                        <a:pt x="859" y="81"/>
                        <a:pt x="861" y="80"/>
                        <a:pt x="862" y="80"/>
                      </a:cubicBezTo>
                      <a:cubicBezTo>
                        <a:pt x="863" y="80"/>
                        <a:pt x="868" y="81"/>
                        <a:pt x="869" y="81"/>
                      </a:cubicBezTo>
                      <a:cubicBezTo>
                        <a:pt x="870" y="80"/>
                        <a:pt x="866" y="75"/>
                        <a:pt x="867" y="75"/>
                      </a:cubicBezTo>
                      <a:cubicBezTo>
                        <a:pt x="868" y="74"/>
                        <a:pt x="871" y="75"/>
                        <a:pt x="872" y="75"/>
                      </a:cubicBezTo>
                      <a:cubicBezTo>
                        <a:pt x="873" y="75"/>
                        <a:pt x="877" y="78"/>
                        <a:pt x="880" y="78"/>
                      </a:cubicBezTo>
                      <a:cubicBezTo>
                        <a:pt x="883" y="78"/>
                        <a:pt x="903" y="80"/>
                        <a:pt x="906" y="80"/>
                      </a:cubicBezTo>
                      <a:cubicBezTo>
                        <a:pt x="909" y="81"/>
                        <a:pt x="912" y="83"/>
                        <a:pt x="915" y="83"/>
                      </a:cubicBezTo>
                      <a:cubicBezTo>
                        <a:pt x="918" y="83"/>
                        <a:pt x="929" y="84"/>
                        <a:pt x="931" y="84"/>
                      </a:cubicBezTo>
                      <a:cubicBezTo>
                        <a:pt x="934" y="85"/>
                        <a:pt x="938" y="88"/>
                        <a:pt x="937" y="90"/>
                      </a:cubicBezTo>
                      <a:cubicBezTo>
                        <a:pt x="937" y="91"/>
                        <a:pt x="933" y="91"/>
                        <a:pt x="934" y="93"/>
                      </a:cubicBezTo>
                      <a:cubicBezTo>
                        <a:pt x="935" y="95"/>
                        <a:pt x="942" y="95"/>
                        <a:pt x="945" y="96"/>
                      </a:cubicBezTo>
                      <a:cubicBezTo>
                        <a:pt x="947" y="98"/>
                        <a:pt x="952" y="101"/>
                        <a:pt x="953" y="102"/>
                      </a:cubicBezTo>
                      <a:cubicBezTo>
                        <a:pt x="955" y="104"/>
                        <a:pt x="960" y="105"/>
                        <a:pt x="963" y="104"/>
                      </a:cubicBezTo>
                      <a:cubicBezTo>
                        <a:pt x="967" y="104"/>
                        <a:pt x="981" y="100"/>
                        <a:pt x="986" y="101"/>
                      </a:cubicBezTo>
                      <a:cubicBezTo>
                        <a:pt x="992" y="101"/>
                        <a:pt x="1002" y="103"/>
                        <a:pt x="1005" y="103"/>
                      </a:cubicBezTo>
                      <a:cubicBezTo>
                        <a:pt x="1008" y="104"/>
                        <a:pt x="1015" y="109"/>
                        <a:pt x="1015" y="111"/>
                      </a:cubicBezTo>
                      <a:cubicBezTo>
                        <a:pt x="1015" y="113"/>
                        <a:pt x="1008" y="116"/>
                        <a:pt x="1012" y="119"/>
                      </a:cubicBezTo>
                      <a:cubicBezTo>
                        <a:pt x="1016" y="121"/>
                        <a:pt x="1019" y="121"/>
                        <a:pt x="1020" y="121"/>
                      </a:cubicBezTo>
                      <a:cubicBezTo>
                        <a:pt x="1022" y="122"/>
                        <a:pt x="1020" y="128"/>
                        <a:pt x="1023" y="127"/>
                      </a:cubicBezTo>
                      <a:cubicBezTo>
                        <a:pt x="1027" y="126"/>
                        <a:pt x="1030" y="122"/>
                        <a:pt x="1033" y="121"/>
                      </a:cubicBezTo>
                      <a:cubicBezTo>
                        <a:pt x="1037" y="121"/>
                        <a:pt x="1045" y="119"/>
                        <a:pt x="1046" y="120"/>
                      </a:cubicBezTo>
                      <a:cubicBezTo>
                        <a:pt x="1048" y="120"/>
                        <a:pt x="1064" y="123"/>
                        <a:pt x="1066" y="123"/>
                      </a:cubicBezTo>
                      <a:cubicBezTo>
                        <a:pt x="1068" y="123"/>
                        <a:pt x="1072" y="119"/>
                        <a:pt x="1074" y="118"/>
                      </a:cubicBezTo>
                      <a:cubicBezTo>
                        <a:pt x="1075" y="118"/>
                        <a:pt x="1076" y="120"/>
                        <a:pt x="1077" y="122"/>
                      </a:cubicBezTo>
                      <a:cubicBezTo>
                        <a:pt x="1078" y="123"/>
                        <a:pt x="1076" y="127"/>
                        <a:pt x="1078" y="127"/>
                      </a:cubicBezTo>
                      <a:cubicBezTo>
                        <a:pt x="1081" y="128"/>
                        <a:pt x="1085" y="127"/>
                        <a:pt x="1086" y="128"/>
                      </a:cubicBezTo>
                      <a:cubicBezTo>
                        <a:pt x="1087" y="129"/>
                        <a:pt x="1085" y="133"/>
                        <a:pt x="1088" y="133"/>
                      </a:cubicBezTo>
                      <a:cubicBezTo>
                        <a:pt x="1091" y="133"/>
                        <a:pt x="1099" y="132"/>
                        <a:pt x="1098" y="129"/>
                      </a:cubicBezTo>
                      <a:cubicBezTo>
                        <a:pt x="1097" y="126"/>
                        <a:pt x="1093" y="121"/>
                        <a:pt x="1093" y="120"/>
                      </a:cubicBezTo>
                      <a:cubicBezTo>
                        <a:pt x="1093" y="118"/>
                        <a:pt x="1092" y="115"/>
                        <a:pt x="1094" y="115"/>
                      </a:cubicBezTo>
                      <a:cubicBezTo>
                        <a:pt x="1096" y="114"/>
                        <a:pt x="1111" y="117"/>
                        <a:pt x="1116" y="118"/>
                      </a:cubicBezTo>
                      <a:cubicBezTo>
                        <a:pt x="1122" y="118"/>
                        <a:pt x="1134" y="118"/>
                        <a:pt x="1136" y="118"/>
                      </a:cubicBezTo>
                      <a:cubicBezTo>
                        <a:pt x="1139" y="118"/>
                        <a:pt x="1144" y="120"/>
                        <a:pt x="1148" y="122"/>
                      </a:cubicBezTo>
                      <a:cubicBezTo>
                        <a:pt x="1152" y="123"/>
                        <a:pt x="1161" y="125"/>
                        <a:pt x="1163" y="126"/>
                      </a:cubicBezTo>
                      <a:cubicBezTo>
                        <a:pt x="1165" y="128"/>
                        <a:pt x="1173" y="131"/>
                        <a:pt x="1175" y="133"/>
                      </a:cubicBezTo>
                      <a:cubicBezTo>
                        <a:pt x="1177" y="134"/>
                        <a:pt x="1198" y="144"/>
                        <a:pt x="1203" y="147"/>
                      </a:cubicBezTo>
                      <a:cubicBezTo>
                        <a:pt x="1208" y="151"/>
                        <a:pt x="1207" y="154"/>
                        <a:pt x="1207" y="155"/>
                      </a:cubicBezTo>
                      <a:cubicBezTo>
                        <a:pt x="1207" y="156"/>
                        <a:pt x="1206" y="160"/>
                        <a:pt x="1208" y="161"/>
                      </a:cubicBezTo>
                      <a:cubicBezTo>
                        <a:pt x="1210" y="162"/>
                        <a:pt x="1213" y="165"/>
                        <a:pt x="1214" y="163"/>
                      </a:cubicBezTo>
                      <a:cubicBezTo>
                        <a:pt x="1214" y="161"/>
                        <a:pt x="1212" y="154"/>
                        <a:pt x="1213" y="154"/>
                      </a:cubicBezTo>
                      <a:cubicBezTo>
                        <a:pt x="1214" y="154"/>
                        <a:pt x="1229" y="156"/>
                        <a:pt x="1230" y="156"/>
                      </a:cubicBezTo>
                      <a:cubicBezTo>
                        <a:pt x="1231" y="157"/>
                        <a:pt x="1246" y="165"/>
                        <a:pt x="1246" y="167"/>
                      </a:cubicBezTo>
                      <a:cubicBezTo>
                        <a:pt x="1246" y="168"/>
                        <a:pt x="1240" y="169"/>
                        <a:pt x="1240" y="170"/>
                      </a:cubicBezTo>
                      <a:cubicBezTo>
                        <a:pt x="1240" y="171"/>
                        <a:pt x="1237" y="173"/>
                        <a:pt x="1234" y="174"/>
                      </a:cubicBezTo>
                      <a:cubicBezTo>
                        <a:pt x="1232" y="175"/>
                        <a:pt x="1225" y="172"/>
                        <a:pt x="1225" y="173"/>
                      </a:cubicBezTo>
                      <a:cubicBezTo>
                        <a:pt x="1225" y="175"/>
                        <a:pt x="1228" y="180"/>
                        <a:pt x="1227" y="181"/>
                      </a:cubicBezTo>
                      <a:cubicBezTo>
                        <a:pt x="1226" y="182"/>
                        <a:pt x="1221" y="183"/>
                        <a:pt x="1221" y="185"/>
                      </a:cubicBezTo>
                      <a:cubicBezTo>
                        <a:pt x="1221" y="187"/>
                        <a:pt x="1224" y="191"/>
                        <a:pt x="1221" y="191"/>
                      </a:cubicBezTo>
                      <a:cubicBezTo>
                        <a:pt x="1218" y="191"/>
                        <a:pt x="1213" y="189"/>
                        <a:pt x="1210" y="187"/>
                      </a:cubicBezTo>
                      <a:cubicBezTo>
                        <a:pt x="1207" y="185"/>
                        <a:pt x="1199" y="183"/>
                        <a:pt x="1199" y="181"/>
                      </a:cubicBezTo>
                      <a:cubicBezTo>
                        <a:pt x="1199" y="179"/>
                        <a:pt x="1198" y="174"/>
                        <a:pt x="1197" y="174"/>
                      </a:cubicBezTo>
                      <a:cubicBezTo>
                        <a:pt x="1196" y="173"/>
                        <a:pt x="1190" y="173"/>
                        <a:pt x="1189" y="173"/>
                      </a:cubicBezTo>
                      <a:cubicBezTo>
                        <a:pt x="1187" y="173"/>
                        <a:pt x="1186" y="176"/>
                        <a:pt x="1183" y="176"/>
                      </a:cubicBezTo>
                      <a:cubicBezTo>
                        <a:pt x="1179" y="175"/>
                        <a:pt x="1178" y="175"/>
                        <a:pt x="1178" y="173"/>
                      </a:cubicBezTo>
                      <a:cubicBezTo>
                        <a:pt x="1178" y="172"/>
                        <a:pt x="1179" y="166"/>
                        <a:pt x="1178" y="164"/>
                      </a:cubicBezTo>
                      <a:cubicBezTo>
                        <a:pt x="1178" y="163"/>
                        <a:pt x="1169" y="165"/>
                        <a:pt x="1168" y="167"/>
                      </a:cubicBezTo>
                      <a:cubicBezTo>
                        <a:pt x="1167" y="168"/>
                        <a:pt x="1165" y="170"/>
                        <a:pt x="1168" y="172"/>
                      </a:cubicBezTo>
                      <a:cubicBezTo>
                        <a:pt x="1170" y="173"/>
                        <a:pt x="1173" y="173"/>
                        <a:pt x="1172" y="175"/>
                      </a:cubicBezTo>
                      <a:cubicBezTo>
                        <a:pt x="1171" y="176"/>
                        <a:pt x="1163" y="184"/>
                        <a:pt x="1161" y="184"/>
                      </a:cubicBezTo>
                      <a:cubicBezTo>
                        <a:pt x="1158" y="184"/>
                        <a:pt x="1147" y="182"/>
                        <a:pt x="1146" y="182"/>
                      </a:cubicBezTo>
                      <a:cubicBezTo>
                        <a:pt x="1145" y="182"/>
                        <a:pt x="1138" y="181"/>
                        <a:pt x="1137" y="182"/>
                      </a:cubicBezTo>
                      <a:cubicBezTo>
                        <a:pt x="1137" y="183"/>
                        <a:pt x="1137" y="186"/>
                        <a:pt x="1139" y="187"/>
                      </a:cubicBezTo>
                      <a:cubicBezTo>
                        <a:pt x="1141" y="187"/>
                        <a:pt x="1144" y="187"/>
                        <a:pt x="1146" y="187"/>
                      </a:cubicBezTo>
                      <a:cubicBezTo>
                        <a:pt x="1147" y="188"/>
                        <a:pt x="1149" y="192"/>
                        <a:pt x="1151" y="192"/>
                      </a:cubicBezTo>
                      <a:cubicBezTo>
                        <a:pt x="1154" y="192"/>
                        <a:pt x="1154" y="190"/>
                        <a:pt x="1155" y="191"/>
                      </a:cubicBezTo>
                      <a:cubicBezTo>
                        <a:pt x="1156" y="191"/>
                        <a:pt x="1156" y="197"/>
                        <a:pt x="1158" y="199"/>
                      </a:cubicBezTo>
                      <a:cubicBezTo>
                        <a:pt x="1160" y="201"/>
                        <a:pt x="1165" y="207"/>
                        <a:pt x="1164" y="208"/>
                      </a:cubicBezTo>
                      <a:cubicBezTo>
                        <a:pt x="1163" y="209"/>
                        <a:pt x="1159" y="212"/>
                        <a:pt x="1159" y="214"/>
                      </a:cubicBezTo>
                      <a:cubicBezTo>
                        <a:pt x="1159" y="215"/>
                        <a:pt x="1150" y="210"/>
                        <a:pt x="1146" y="211"/>
                      </a:cubicBezTo>
                      <a:cubicBezTo>
                        <a:pt x="1142" y="212"/>
                        <a:pt x="1129" y="218"/>
                        <a:pt x="1126" y="219"/>
                      </a:cubicBezTo>
                      <a:cubicBezTo>
                        <a:pt x="1123" y="220"/>
                        <a:pt x="1111" y="225"/>
                        <a:pt x="1109" y="228"/>
                      </a:cubicBezTo>
                      <a:cubicBezTo>
                        <a:pt x="1106" y="230"/>
                        <a:pt x="1098" y="234"/>
                        <a:pt x="1097" y="235"/>
                      </a:cubicBezTo>
                      <a:cubicBezTo>
                        <a:pt x="1096" y="236"/>
                        <a:pt x="1095" y="241"/>
                        <a:pt x="1093" y="241"/>
                      </a:cubicBezTo>
                      <a:cubicBezTo>
                        <a:pt x="1090" y="241"/>
                        <a:pt x="1088" y="235"/>
                        <a:pt x="1085" y="234"/>
                      </a:cubicBezTo>
                      <a:cubicBezTo>
                        <a:pt x="1081" y="234"/>
                        <a:pt x="1073" y="234"/>
                        <a:pt x="1071" y="236"/>
                      </a:cubicBezTo>
                      <a:cubicBezTo>
                        <a:pt x="1069" y="238"/>
                        <a:pt x="1062" y="245"/>
                        <a:pt x="1061" y="244"/>
                      </a:cubicBezTo>
                      <a:cubicBezTo>
                        <a:pt x="1060" y="243"/>
                        <a:pt x="1063" y="236"/>
                        <a:pt x="1061" y="235"/>
                      </a:cubicBezTo>
                      <a:cubicBezTo>
                        <a:pt x="1059" y="234"/>
                        <a:pt x="1053" y="240"/>
                        <a:pt x="1052" y="241"/>
                      </a:cubicBezTo>
                      <a:cubicBezTo>
                        <a:pt x="1051" y="242"/>
                        <a:pt x="1047" y="238"/>
                        <a:pt x="1045" y="240"/>
                      </a:cubicBezTo>
                      <a:cubicBezTo>
                        <a:pt x="1042" y="242"/>
                        <a:pt x="1039" y="247"/>
                        <a:pt x="1038" y="250"/>
                      </a:cubicBezTo>
                      <a:cubicBezTo>
                        <a:pt x="1037" y="252"/>
                        <a:pt x="1030" y="256"/>
                        <a:pt x="1029" y="260"/>
                      </a:cubicBezTo>
                      <a:cubicBezTo>
                        <a:pt x="1029" y="265"/>
                        <a:pt x="1032" y="266"/>
                        <a:pt x="1033" y="265"/>
                      </a:cubicBezTo>
                      <a:cubicBezTo>
                        <a:pt x="1034" y="265"/>
                        <a:pt x="1037" y="263"/>
                        <a:pt x="1038" y="264"/>
                      </a:cubicBezTo>
                      <a:cubicBezTo>
                        <a:pt x="1039" y="265"/>
                        <a:pt x="1040" y="267"/>
                        <a:pt x="1039" y="268"/>
                      </a:cubicBezTo>
                      <a:cubicBezTo>
                        <a:pt x="1038" y="269"/>
                        <a:pt x="1034" y="272"/>
                        <a:pt x="1034" y="273"/>
                      </a:cubicBezTo>
                      <a:cubicBezTo>
                        <a:pt x="1034" y="274"/>
                        <a:pt x="1034" y="277"/>
                        <a:pt x="1035" y="277"/>
                      </a:cubicBezTo>
                      <a:cubicBezTo>
                        <a:pt x="1036" y="277"/>
                        <a:pt x="1040" y="275"/>
                        <a:pt x="1040" y="276"/>
                      </a:cubicBezTo>
                      <a:cubicBezTo>
                        <a:pt x="1040" y="278"/>
                        <a:pt x="1040" y="285"/>
                        <a:pt x="1039" y="285"/>
                      </a:cubicBezTo>
                      <a:cubicBezTo>
                        <a:pt x="1037" y="285"/>
                        <a:pt x="1033" y="282"/>
                        <a:pt x="1031" y="284"/>
                      </a:cubicBezTo>
                      <a:cubicBezTo>
                        <a:pt x="1029" y="286"/>
                        <a:pt x="1028" y="290"/>
                        <a:pt x="1028" y="291"/>
                      </a:cubicBezTo>
                      <a:cubicBezTo>
                        <a:pt x="1028" y="293"/>
                        <a:pt x="1032" y="298"/>
                        <a:pt x="1031" y="299"/>
                      </a:cubicBezTo>
                      <a:cubicBezTo>
                        <a:pt x="1029" y="300"/>
                        <a:pt x="1026" y="303"/>
                        <a:pt x="1024" y="301"/>
                      </a:cubicBezTo>
                      <a:cubicBezTo>
                        <a:pt x="1023" y="300"/>
                        <a:pt x="1019" y="300"/>
                        <a:pt x="1016" y="302"/>
                      </a:cubicBezTo>
                      <a:cubicBezTo>
                        <a:pt x="1013" y="304"/>
                        <a:pt x="1013" y="308"/>
                        <a:pt x="1013" y="309"/>
                      </a:cubicBezTo>
                      <a:cubicBezTo>
                        <a:pt x="1014" y="311"/>
                        <a:pt x="1014" y="313"/>
                        <a:pt x="1014" y="314"/>
                      </a:cubicBezTo>
                      <a:cubicBezTo>
                        <a:pt x="1014" y="315"/>
                        <a:pt x="1010" y="315"/>
                        <a:pt x="1007" y="316"/>
                      </a:cubicBezTo>
                      <a:cubicBezTo>
                        <a:pt x="1005" y="317"/>
                        <a:pt x="1002" y="318"/>
                        <a:pt x="1002" y="321"/>
                      </a:cubicBezTo>
                      <a:cubicBezTo>
                        <a:pt x="1003" y="324"/>
                        <a:pt x="1002" y="327"/>
                        <a:pt x="1000" y="329"/>
                      </a:cubicBezTo>
                      <a:cubicBezTo>
                        <a:pt x="997" y="331"/>
                        <a:pt x="992" y="338"/>
                        <a:pt x="990" y="337"/>
                      </a:cubicBezTo>
                      <a:cubicBezTo>
                        <a:pt x="987" y="337"/>
                        <a:pt x="987" y="329"/>
                        <a:pt x="987" y="326"/>
                      </a:cubicBezTo>
                      <a:cubicBezTo>
                        <a:pt x="987" y="324"/>
                        <a:pt x="984" y="312"/>
                        <a:pt x="983" y="307"/>
                      </a:cubicBezTo>
                      <a:cubicBezTo>
                        <a:pt x="981" y="302"/>
                        <a:pt x="980" y="284"/>
                        <a:pt x="983" y="279"/>
                      </a:cubicBezTo>
                      <a:cubicBezTo>
                        <a:pt x="985" y="275"/>
                        <a:pt x="989" y="273"/>
                        <a:pt x="989" y="272"/>
                      </a:cubicBezTo>
                      <a:cubicBezTo>
                        <a:pt x="990" y="271"/>
                        <a:pt x="989" y="266"/>
                        <a:pt x="991" y="265"/>
                      </a:cubicBezTo>
                      <a:cubicBezTo>
                        <a:pt x="992" y="264"/>
                        <a:pt x="996" y="265"/>
                        <a:pt x="999" y="263"/>
                      </a:cubicBezTo>
                      <a:cubicBezTo>
                        <a:pt x="1002" y="261"/>
                        <a:pt x="1014" y="253"/>
                        <a:pt x="1016" y="249"/>
                      </a:cubicBezTo>
                      <a:cubicBezTo>
                        <a:pt x="1018" y="246"/>
                        <a:pt x="1027" y="238"/>
                        <a:pt x="1029" y="237"/>
                      </a:cubicBezTo>
                      <a:cubicBezTo>
                        <a:pt x="1031" y="235"/>
                        <a:pt x="1042" y="231"/>
                        <a:pt x="1042" y="230"/>
                      </a:cubicBezTo>
                      <a:cubicBezTo>
                        <a:pt x="1043" y="228"/>
                        <a:pt x="1045" y="225"/>
                        <a:pt x="1045" y="224"/>
                      </a:cubicBezTo>
                      <a:cubicBezTo>
                        <a:pt x="1045" y="222"/>
                        <a:pt x="1046" y="216"/>
                        <a:pt x="1047" y="215"/>
                      </a:cubicBezTo>
                      <a:cubicBezTo>
                        <a:pt x="1049" y="214"/>
                        <a:pt x="1053" y="213"/>
                        <a:pt x="1053" y="212"/>
                      </a:cubicBezTo>
                      <a:cubicBezTo>
                        <a:pt x="1053" y="210"/>
                        <a:pt x="1050" y="208"/>
                        <a:pt x="1046" y="208"/>
                      </a:cubicBezTo>
                      <a:cubicBezTo>
                        <a:pt x="1043" y="209"/>
                        <a:pt x="1038" y="210"/>
                        <a:pt x="1037" y="213"/>
                      </a:cubicBezTo>
                      <a:cubicBezTo>
                        <a:pt x="1037" y="216"/>
                        <a:pt x="1038" y="221"/>
                        <a:pt x="1037" y="222"/>
                      </a:cubicBezTo>
                      <a:cubicBezTo>
                        <a:pt x="1036" y="222"/>
                        <a:pt x="1030" y="221"/>
                        <a:pt x="1028" y="224"/>
                      </a:cubicBezTo>
                      <a:cubicBezTo>
                        <a:pt x="1027" y="227"/>
                        <a:pt x="1020" y="232"/>
                        <a:pt x="1017" y="232"/>
                      </a:cubicBezTo>
                      <a:cubicBezTo>
                        <a:pt x="1014" y="232"/>
                        <a:pt x="1014" y="229"/>
                        <a:pt x="1014" y="227"/>
                      </a:cubicBezTo>
                      <a:cubicBezTo>
                        <a:pt x="1015" y="225"/>
                        <a:pt x="1018" y="218"/>
                        <a:pt x="1016" y="218"/>
                      </a:cubicBezTo>
                      <a:cubicBezTo>
                        <a:pt x="1014" y="217"/>
                        <a:pt x="1011" y="219"/>
                        <a:pt x="1006" y="219"/>
                      </a:cubicBezTo>
                      <a:cubicBezTo>
                        <a:pt x="1002" y="219"/>
                        <a:pt x="993" y="219"/>
                        <a:pt x="991" y="223"/>
                      </a:cubicBezTo>
                      <a:cubicBezTo>
                        <a:pt x="989" y="227"/>
                        <a:pt x="987" y="230"/>
                        <a:pt x="984" y="232"/>
                      </a:cubicBezTo>
                      <a:cubicBezTo>
                        <a:pt x="981" y="233"/>
                        <a:pt x="971" y="240"/>
                        <a:pt x="971" y="242"/>
                      </a:cubicBezTo>
                      <a:cubicBezTo>
                        <a:pt x="971" y="243"/>
                        <a:pt x="969" y="245"/>
                        <a:pt x="971" y="246"/>
                      </a:cubicBezTo>
                      <a:cubicBezTo>
                        <a:pt x="972" y="246"/>
                        <a:pt x="979" y="246"/>
                        <a:pt x="978" y="248"/>
                      </a:cubicBezTo>
                      <a:cubicBezTo>
                        <a:pt x="978" y="251"/>
                        <a:pt x="974" y="253"/>
                        <a:pt x="969" y="253"/>
                      </a:cubicBezTo>
                      <a:cubicBezTo>
                        <a:pt x="965" y="253"/>
                        <a:pt x="960" y="253"/>
                        <a:pt x="956" y="253"/>
                      </a:cubicBezTo>
                      <a:cubicBezTo>
                        <a:pt x="952" y="254"/>
                        <a:pt x="948" y="254"/>
                        <a:pt x="948" y="252"/>
                      </a:cubicBezTo>
                      <a:cubicBezTo>
                        <a:pt x="948" y="251"/>
                        <a:pt x="951" y="246"/>
                        <a:pt x="947" y="246"/>
                      </a:cubicBezTo>
                      <a:cubicBezTo>
                        <a:pt x="942" y="245"/>
                        <a:pt x="936" y="242"/>
                        <a:pt x="933" y="243"/>
                      </a:cubicBezTo>
                      <a:cubicBezTo>
                        <a:pt x="930" y="244"/>
                        <a:pt x="931" y="248"/>
                        <a:pt x="928" y="249"/>
                      </a:cubicBezTo>
                      <a:cubicBezTo>
                        <a:pt x="924" y="249"/>
                        <a:pt x="912" y="248"/>
                        <a:pt x="909" y="248"/>
                      </a:cubicBezTo>
                      <a:cubicBezTo>
                        <a:pt x="906" y="248"/>
                        <a:pt x="894" y="248"/>
                        <a:pt x="890" y="248"/>
                      </a:cubicBezTo>
                      <a:cubicBezTo>
                        <a:pt x="885" y="248"/>
                        <a:pt x="878" y="251"/>
                        <a:pt x="875" y="255"/>
                      </a:cubicBezTo>
                      <a:cubicBezTo>
                        <a:pt x="872" y="259"/>
                        <a:pt x="868" y="262"/>
                        <a:pt x="865" y="265"/>
                      </a:cubicBezTo>
                      <a:cubicBezTo>
                        <a:pt x="861" y="267"/>
                        <a:pt x="854" y="272"/>
                        <a:pt x="852" y="274"/>
                      </a:cubicBezTo>
                      <a:cubicBezTo>
                        <a:pt x="851" y="276"/>
                        <a:pt x="838" y="287"/>
                        <a:pt x="834" y="290"/>
                      </a:cubicBezTo>
                      <a:cubicBezTo>
                        <a:pt x="830" y="292"/>
                        <a:pt x="822" y="296"/>
                        <a:pt x="824" y="298"/>
                      </a:cubicBezTo>
                      <a:cubicBezTo>
                        <a:pt x="826" y="300"/>
                        <a:pt x="829" y="300"/>
                        <a:pt x="831" y="300"/>
                      </a:cubicBezTo>
                      <a:cubicBezTo>
                        <a:pt x="833" y="300"/>
                        <a:pt x="836" y="300"/>
                        <a:pt x="837" y="300"/>
                      </a:cubicBezTo>
                      <a:cubicBezTo>
                        <a:pt x="837" y="300"/>
                        <a:pt x="835" y="308"/>
                        <a:pt x="838" y="308"/>
                      </a:cubicBezTo>
                      <a:cubicBezTo>
                        <a:pt x="840" y="308"/>
                        <a:pt x="840" y="307"/>
                        <a:pt x="842" y="307"/>
                      </a:cubicBezTo>
                      <a:cubicBezTo>
                        <a:pt x="843" y="307"/>
                        <a:pt x="848" y="312"/>
                        <a:pt x="849" y="311"/>
                      </a:cubicBezTo>
                      <a:cubicBezTo>
                        <a:pt x="851" y="311"/>
                        <a:pt x="850" y="303"/>
                        <a:pt x="851" y="303"/>
                      </a:cubicBezTo>
                      <a:cubicBezTo>
                        <a:pt x="853" y="303"/>
                        <a:pt x="858" y="303"/>
                        <a:pt x="859" y="303"/>
                      </a:cubicBezTo>
                      <a:cubicBezTo>
                        <a:pt x="861" y="302"/>
                        <a:pt x="867" y="311"/>
                        <a:pt x="869" y="312"/>
                      </a:cubicBezTo>
                      <a:cubicBezTo>
                        <a:pt x="871" y="313"/>
                        <a:pt x="872" y="315"/>
                        <a:pt x="871" y="317"/>
                      </a:cubicBezTo>
                      <a:cubicBezTo>
                        <a:pt x="870" y="318"/>
                        <a:pt x="870" y="323"/>
                        <a:pt x="869" y="326"/>
                      </a:cubicBezTo>
                      <a:cubicBezTo>
                        <a:pt x="869" y="328"/>
                        <a:pt x="867" y="331"/>
                        <a:pt x="866" y="335"/>
                      </a:cubicBezTo>
                      <a:cubicBezTo>
                        <a:pt x="865" y="339"/>
                        <a:pt x="863" y="359"/>
                        <a:pt x="862" y="361"/>
                      </a:cubicBezTo>
                      <a:cubicBezTo>
                        <a:pt x="862" y="363"/>
                        <a:pt x="853" y="371"/>
                        <a:pt x="851" y="375"/>
                      </a:cubicBezTo>
                      <a:cubicBezTo>
                        <a:pt x="849" y="380"/>
                        <a:pt x="843" y="387"/>
                        <a:pt x="839" y="392"/>
                      </a:cubicBezTo>
                      <a:cubicBezTo>
                        <a:pt x="835" y="397"/>
                        <a:pt x="823" y="410"/>
                        <a:pt x="819" y="412"/>
                      </a:cubicBezTo>
                      <a:cubicBezTo>
                        <a:pt x="815" y="415"/>
                        <a:pt x="810" y="419"/>
                        <a:pt x="806" y="417"/>
                      </a:cubicBezTo>
                      <a:cubicBezTo>
                        <a:pt x="803" y="414"/>
                        <a:pt x="802" y="413"/>
                        <a:pt x="799" y="414"/>
                      </a:cubicBezTo>
                      <a:cubicBezTo>
                        <a:pt x="795" y="415"/>
                        <a:pt x="796" y="417"/>
                        <a:pt x="793" y="419"/>
                      </a:cubicBezTo>
                      <a:cubicBezTo>
                        <a:pt x="792" y="420"/>
                        <a:pt x="792" y="420"/>
                        <a:pt x="790" y="421"/>
                      </a:cubicBezTo>
                      <a:cubicBezTo>
                        <a:pt x="787" y="414"/>
                        <a:pt x="787" y="414"/>
                        <a:pt x="787" y="414"/>
                      </a:cubicBezTo>
                      <a:cubicBezTo>
                        <a:pt x="788" y="413"/>
                        <a:pt x="790" y="413"/>
                        <a:pt x="790" y="413"/>
                      </a:cubicBezTo>
                      <a:cubicBezTo>
                        <a:pt x="792" y="412"/>
                        <a:pt x="793" y="400"/>
                        <a:pt x="792" y="398"/>
                      </a:cubicBezTo>
                      <a:cubicBezTo>
                        <a:pt x="790" y="396"/>
                        <a:pt x="795" y="395"/>
                        <a:pt x="797" y="394"/>
                      </a:cubicBezTo>
                      <a:cubicBezTo>
                        <a:pt x="800" y="393"/>
                        <a:pt x="809" y="395"/>
                        <a:pt x="809" y="395"/>
                      </a:cubicBezTo>
                      <a:cubicBezTo>
                        <a:pt x="810" y="395"/>
                        <a:pt x="814" y="383"/>
                        <a:pt x="815" y="380"/>
                      </a:cubicBezTo>
                      <a:cubicBezTo>
                        <a:pt x="815" y="378"/>
                        <a:pt x="820" y="372"/>
                        <a:pt x="821" y="370"/>
                      </a:cubicBezTo>
                      <a:cubicBezTo>
                        <a:pt x="821" y="369"/>
                        <a:pt x="821" y="365"/>
                        <a:pt x="819" y="363"/>
                      </a:cubicBezTo>
                      <a:cubicBezTo>
                        <a:pt x="817" y="360"/>
                        <a:pt x="806" y="367"/>
                        <a:pt x="804" y="369"/>
                      </a:cubicBezTo>
                      <a:cubicBezTo>
                        <a:pt x="802" y="370"/>
                        <a:pt x="794" y="370"/>
                        <a:pt x="793" y="370"/>
                      </a:cubicBezTo>
                      <a:cubicBezTo>
                        <a:pt x="792" y="370"/>
                        <a:pt x="789" y="359"/>
                        <a:pt x="787" y="357"/>
                      </a:cubicBezTo>
                      <a:cubicBezTo>
                        <a:pt x="785" y="355"/>
                        <a:pt x="771" y="353"/>
                        <a:pt x="768" y="351"/>
                      </a:cubicBezTo>
                      <a:cubicBezTo>
                        <a:pt x="765" y="349"/>
                        <a:pt x="765" y="347"/>
                        <a:pt x="765" y="344"/>
                      </a:cubicBezTo>
                      <a:cubicBezTo>
                        <a:pt x="764" y="342"/>
                        <a:pt x="755" y="320"/>
                        <a:pt x="753" y="318"/>
                      </a:cubicBezTo>
                      <a:cubicBezTo>
                        <a:pt x="752" y="316"/>
                        <a:pt x="743" y="315"/>
                        <a:pt x="738" y="312"/>
                      </a:cubicBezTo>
                      <a:cubicBezTo>
                        <a:pt x="734" y="309"/>
                        <a:pt x="718" y="312"/>
                        <a:pt x="715" y="313"/>
                      </a:cubicBezTo>
                      <a:cubicBezTo>
                        <a:pt x="711" y="314"/>
                        <a:pt x="707" y="318"/>
                        <a:pt x="707" y="320"/>
                      </a:cubicBezTo>
                      <a:cubicBezTo>
                        <a:pt x="707" y="322"/>
                        <a:pt x="713" y="322"/>
                        <a:pt x="713" y="323"/>
                      </a:cubicBezTo>
                      <a:cubicBezTo>
                        <a:pt x="714" y="324"/>
                        <a:pt x="714" y="327"/>
                        <a:pt x="712" y="330"/>
                      </a:cubicBezTo>
                      <a:cubicBezTo>
                        <a:pt x="710" y="333"/>
                        <a:pt x="703" y="342"/>
                        <a:pt x="703" y="344"/>
                      </a:cubicBezTo>
                      <a:cubicBezTo>
                        <a:pt x="702" y="346"/>
                        <a:pt x="695" y="350"/>
                        <a:pt x="694" y="351"/>
                      </a:cubicBezTo>
                      <a:cubicBezTo>
                        <a:pt x="693" y="352"/>
                        <a:pt x="683" y="349"/>
                        <a:pt x="682" y="349"/>
                      </a:cubicBezTo>
                      <a:cubicBezTo>
                        <a:pt x="674" y="346"/>
                        <a:pt x="674" y="346"/>
                        <a:pt x="674" y="346"/>
                      </a:cubicBezTo>
                      <a:cubicBezTo>
                        <a:pt x="671" y="346"/>
                        <a:pt x="663" y="343"/>
                        <a:pt x="658" y="348"/>
                      </a:cubicBezTo>
                      <a:cubicBezTo>
                        <a:pt x="652" y="353"/>
                        <a:pt x="646" y="354"/>
                        <a:pt x="641" y="355"/>
                      </a:cubicBezTo>
                      <a:cubicBezTo>
                        <a:pt x="637" y="355"/>
                        <a:pt x="623" y="355"/>
                        <a:pt x="620" y="353"/>
                      </a:cubicBezTo>
                      <a:cubicBezTo>
                        <a:pt x="618" y="352"/>
                        <a:pt x="616" y="346"/>
                        <a:pt x="614" y="346"/>
                      </a:cubicBezTo>
                      <a:cubicBezTo>
                        <a:pt x="612" y="345"/>
                        <a:pt x="600" y="343"/>
                        <a:pt x="598" y="342"/>
                      </a:cubicBezTo>
                      <a:cubicBezTo>
                        <a:pt x="595" y="342"/>
                        <a:pt x="588" y="345"/>
                        <a:pt x="585" y="345"/>
                      </a:cubicBezTo>
                      <a:cubicBezTo>
                        <a:pt x="581" y="345"/>
                        <a:pt x="574" y="342"/>
                        <a:pt x="573" y="340"/>
                      </a:cubicBezTo>
                      <a:cubicBezTo>
                        <a:pt x="572" y="337"/>
                        <a:pt x="573" y="335"/>
                        <a:pt x="572" y="333"/>
                      </a:cubicBezTo>
                      <a:cubicBezTo>
                        <a:pt x="572" y="331"/>
                        <a:pt x="549" y="326"/>
                        <a:pt x="547" y="325"/>
                      </a:cubicBezTo>
                      <a:cubicBezTo>
                        <a:pt x="545" y="325"/>
                        <a:pt x="540" y="332"/>
                        <a:pt x="540" y="335"/>
                      </a:cubicBezTo>
                      <a:cubicBezTo>
                        <a:pt x="540" y="337"/>
                        <a:pt x="544" y="344"/>
                        <a:pt x="542" y="346"/>
                      </a:cubicBezTo>
                      <a:cubicBezTo>
                        <a:pt x="539" y="348"/>
                        <a:pt x="537" y="350"/>
                        <a:pt x="533" y="349"/>
                      </a:cubicBezTo>
                      <a:cubicBezTo>
                        <a:pt x="529" y="348"/>
                        <a:pt x="517" y="348"/>
                        <a:pt x="515" y="346"/>
                      </a:cubicBezTo>
                      <a:cubicBezTo>
                        <a:pt x="513" y="344"/>
                        <a:pt x="510" y="341"/>
                        <a:pt x="509" y="340"/>
                      </a:cubicBezTo>
                      <a:cubicBezTo>
                        <a:pt x="509" y="339"/>
                        <a:pt x="498" y="340"/>
                        <a:pt x="495" y="341"/>
                      </a:cubicBezTo>
                      <a:cubicBezTo>
                        <a:pt x="491" y="342"/>
                        <a:pt x="482" y="345"/>
                        <a:pt x="479" y="346"/>
                      </a:cubicBezTo>
                      <a:cubicBezTo>
                        <a:pt x="477" y="348"/>
                        <a:pt x="469" y="352"/>
                        <a:pt x="469" y="352"/>
                      </a:cubicBezTo>
                      <a:cubicBezTo>
                        <a:pt x="463" y="356"/>
                        <a:pt x="463" y="356"/>
                        <a:pt x="463" y="356"/>
                      </a:cubicBezTo>
                      <a:cubicBezTo>
                        <a:pt x="463" y="356"/>
                        <a:pt x="460" y="355"/>
                        <a:pt x="458" y="354"/>
                      </a:cubicBezTo>
                      <a:cubicBezTo>
                        <a:pt x="457" y="353"/>
                        <a:pt x="455" y="352"/>
                        <a:pt x="454" y="351"/>
                      </a:cubicBezTo>
                      <a:cubicBezTo>
                        <a:pt x="452" y="349"/>
                        <a:pt x="451" y="351"/>
                        <a:pt x="448" y="351"/>
                      </a:cubicBezTo>
                      <a:cubicBezTo>
                        <a:pt x="445" y="352"/>
                        <a:pt x="443" y="351"/>
                        <a:pt x="440" y="349"/>
                      </a:cubicBezTo>
                      <a:cubicBezTo>
                        <a:pt x="438" y="346"/>
                        <a:pt x="433" y="339"/>
                        <a:pt x="430" y="338"/>
                      </a:cubicBezTo>
                      <a:cubicBezTo>
                        <a:pt x="427" y="337"/>
                        <a:pt x="421" y="340"/>
                        <a:pt x="417" y="338"/>
                      </a:cubicBezTo>
                      <a:cubicBezTo>
                        <a:pt x="413" y="336"/>
                        <a:pt x="412" y="335"/>
                        <a:pt x="410" y="335"/>
                      </a:cubicBezTo>
                      <a:cubicBezTo>
                        <a:pt x="409" y="335"/>
                        <a:pt x="402" y="338"/>
                        <a:pt x="402" y="338"/>
                      </a:cubicBezTo>
                      <a:cubicBezTo>
                        <a:pt x="402" y="338"/>
                        <a:pt x="383" y="312"/>
                        <a:pt x="381" y="310"/>
                      </a:cubicBezTo>
                      <a:cubicBezTo>
                        <a:pt x="380" y="307"/>
                        <a:pt x="378" y="303"/>
                        <a:pt x="377" y="303"/>
                      </a:cubicBezTo>
                      <a:cubicBezTo>
                        <a:pt x="375" y="303"/>
                        <a:pt x="366" y="308"/>
                        <a:pt x="363" y="309"/>
                      </a:cubicBezTo>
                      <a:cubicBezTo>
                        <a:pt x="360" y="310"/>
                        <a:pt x="355" y="312"/>
                        <a:pt x="353" y="312"/>
                      </a:cubicBezTo>
                      <a:cubicBezTo>
                        <a:pt x="351" y="312"/>
                        <a:pt x="352" y="307"/>
                        <a:pt x="352" y="306"/>
                      </a:cubicBezTo>
                      <a:cubicBezTo>
                        <a:pt x="351" y="305"/>
                        <a:pt x="336" y="305"/>
                        <a:pt x="335" y="304"/>
                      </a:cubicBezTo>
                      <a:cubicBezTo>
                        <a:pt x="334" y="303"/>
                        <a:pt x="333" y="294"/>
                        <a:pt x="332" y="293"/>
                      </a:cubicBezTo>
                      <a:cubicBezTo>
                        <a:pt x="331" y="292"/>
                        <a:pt x="321" y="292"/>
                        <a:pt x="320" y="292"/>
                      </a:cubicBezTo>
                      <a:cubicBezTo>
                        <a:pt x="318" y="292"/>
                        <a:pt x="314" y="294"/>
                        <a:pt x="313" y="295"/>
                      </a:cubicBezTo>
                      <a:cubicBezTo>
                        <a:pt x="311" y="296"/>
                        <a:pt x="300" y="299"/>
                        <a:pt x="297" y="300"/>
                      </a:cubicBezTo>
                      <a:cubicBezTo>
                        <a:pt x="294" y="300"/>
                        <a:pt x="271" y="306"/>
                        <a:pt x="268" y="306"/>
                      </a:cubicBezTo>
                      <a:cubicBezTo>
                        <a:pt x="265" y="307"/>
                        <a:pt x="261" y="306"/>
                        <a:pt x="260" y="307"/>
                      </a:cubicBezTo>
                      <a:cubicBezTo>
                        <a:pt x="259" y="307"/>
                        <a:pt x="257" y="317"/>
                        <a:pt x="256" y="317"/>
                      </a:cubicBezTo>
                      <a:cubicBezTo>
                        <a:pt x="256" y="318"/>
                        <a:pt x="258" y="321"/>
                        <a:pt x="258" y="323"/>
                      </a:cubicBezTo>
                      <a:cubicBezTo>
                        <a:pt x="257" y="325"/>
                        <a:pt x="252" y="326"/>
                        <a:pt x="251" y="327"/>
                      </a:cubicBezTo>
                      <a:cubicBezTo>
                        <a:pt x="250" y="329"/>
                        <a:pt x="262" y="332"/>
                        <a:pt x="262" y="333"/>
                      </a:cubicBezTo>
                      <a:cubicBezTo>
                        <a:pt x="262" y="334"/>
                        <a:pt x="262" y="338"/>
                        <a:pt x="260" y="339"/>
                      </a:cubicBezTo>
                      <a:cubicBezTo>
                        <a:pt x="259" y="340"/>
                        <a:pt x="253" y="340"/>
                        <a:pt x="251" y="340"/>
                      </a:cubicBezTo>
                      <a:cubicBezTo>
                        <a:pt x="250" y="340"/>
                        <a:pt x="248" y="341"/>
                        <a:pt x="246" y="341"/>
                      </a:cubicBezTo>
                      <a:cubicBezTo>
                        <a:pt x="244" y="341"/>
                        <a:pt x="237" y="336"/>
                        <a:pt x="236" y="336"/>
                      </a:cubicBezTo>
                      <a:cubicBezTo>
                        <a:pt x="234" y="336"/>
                        <a:pt x="228" y="336"/>
                        <a:pt x="225" y="337"/>
                      </a:cubicBezTo>
                      <a:cubicBezTo>
                        <a:pt x="222" y="337"/>
                        <a:pt x="219" y="341"/>
                        <a:pt x="218" y="342"/>
                      </a:cubicBezTo>
                      <a:cubicBezTo>
                        <a:pt x="217" y="343"/>
                        <a:pt x="210" y="340"/>
                        <a:pt x="209" y="340"/>
                      </a:cubicBezTo>
                      <a:cubicBezTo>
                        <a:pt x="207" y="340"/>
                        <a:pt x="200" y="332"/>
                        <a:pt x="199" y="332"/>
                      </a:cubicBezTo>
                      <a:cubicBezTo>
                        <a:pt x="198" y="331"/>
                        <a:pt x="182" y="330"/>
                        <a:pt x="180" y="330"/>
                      </a:cubicBezTo>
                      <a:cubicBezTo>
                        <a:pt x="179" y="330"/>
                        <a:pt x="167" y="339"/>
                        <a:pt x="165" y="340"/>
                      </a:cubicBezTo>
                      <a:cubicBezTo>
                        <a:pt x="164" y="340"/>
                        <a:pt x="167" y="346"/>
                        <a:pt x="166" y="346"/>
                      </a:cubicBezTo>
                      <a:cubicBezTo>
                        <a:pt x="165" y="347"/>
                        <a:pt x="162" y="350"/>
                        <a:pt x="161" y="350"/>
                      </a:cubicBezTo>
                      <a:cubicBezTo>
                        <a:pt x="160" y="350"/>
                        <a:pt x="155" y="342"/>
                        <a:pt x="154" y="343"/>
                      </a:cubicBezTo>
                      <a:cubicBezTo>
                        <a:pt x="153" y="344"/>
                        <a:pt x="149" y="347"/>
                        <a:pt x="149" y="349"/>
                      </a:cubicBezTo>
                      <a:cubicBezTo>
                        <a:pt x="149" y="350"/>
                        <a:pt x="146" y="363"/>
                        <a:pt x="146" y="363"/>
                      </a:cubicBezTo>
                      <a:cubicBezTo>
                        <a:pt x="146" y="363"/>
                        <a:pt x="151" y="368"/>
                        <a:pt x="153" y="369"/>
                      </a:cubicBezTo>
                      <a:cubicBezTo>
                        <a:pt x="155" y="370"/>
                        <a:pt x="161" y="371"/>
                        <a:pt x="163" y="373"/>
                      </a:cubicBezTo>
                      <a:cubicBezTo>
                        <a:pt x="164" y="375"/>
                        <a:pt x="164" y="378"/>
                        <a:pt x="163" y="379"/>
                      </a:cubicBezTo>
                      <a:cubicBezTo>
                        <a:pt x="168" y="385"/>
                        <a:pt x="168" y="385"/>
                        <a:pt x="168" y="385"/>
                      </a:cubicBezTo>
                      <a:cubicBezTo>
                        <a:pt x="167" y="386"/>
                        <a:pt x="166" y="387"/>
                        <a:pt x="165" y="387"/>
                      </a:cubicBezTo>
                      <a:cubicBezTo>
                        <a:pt x="164" y="389"/>
                        <a:pt x="161" y="389"/>
                        <a:pt x="159" y="389"/>
                      </a:cubicBezTo>
                      <a:cubicBezTo>
                        <a:pt x="157" y="389"/>
                        <a:pt x="155" y="392"/>
                        <a:pt x="154" y="394"/>
                      </a:cubicBezTo>
                      <a:cubicBezTo>
                        <a:pt x="154" y="397"/>
                        <a:pt x="149" y="397"/>
                        <a:pt x="149" y="400"/>
                      </a:cubicBezTo>
                      <a:cubicBezTo>
                        <a:pt x="148" y="402"/>
                        <a:pt x="151" y="402"/>
                        <a:pt x="152" y="403"/>
                      </a:cubicBezTo>
                      <a:cubicBezTo>
                        <a:pt x="154" y="403"/>
                        <a:pt x="156" y="406"/>
                        <a:pt x="155" y="408"/>
                      </a:cubicBezTo>
                      <a:cubicBezTo>
                        <a:pt x="155" y="409"/>
                        <a:pt x="155" y="413"/>
                        <a:pt x="155" y="416"/>
                      </a:cubicBezTo>
                      <a:cubicBezTo>
                        <a:pt x="156" y="418"/>
                        <a:pt x="160" y="422"/>
                        <a:pt x="163" y="425"/>
                      </a:cubicBezTo>
                      <a:cubicBezTo>
                        <a:pt x="159" y="429"/>
                        <a:pt x="159" y="429"/>
                        <a:pt x="159" y="429"/>
                      </a:cubicBezTo>
                      <a:cubicBezTo>
                        <a:pt x="158" y="430"/>
                        <a:pt x="157" y="431"/>
                        <a:pt x="155" y="431"/>
                      </a:cubicBezTo>
                      <a:cubicBezTo>
                        <a:pt x="154" y="431"/>
                        <a:pt x="151" y="429"/>
                        <a:pt x="149" y="427"/>
                      </a:cubicBezTo>
                      <a:cubicBezTo>
                        <a:pt x="148" y="426"/>
                        <a:pt x="147" y="425"/>
                        <a:pt x="146" y="425"/>
                      </a:cubicBezTo>
                      <a:cubicBezTo>
                        <a:pt x="145" y="424"/>
                        <a:pt x="138" y="418"/>
                        <a:pt x="136" y="417"/>
                      </a:cubicBezTo>
                      <a:cubicBezTo>
                        <a:pt x="134" y="417"/>
                        <a:pt x="132" y="417"/>
                        <a:pt x="129" y="418"/>
                      </a:cubicBezTo>
                      <a:cubicBezTo>
                        <a:pt x="126" y="418"/>
                        <a:pt x="125" y="417"/>
                        <a:pt x="123" y="415"/>
                      </a:cubicBezTo>
                      <a:cubicBezTo>
                        <a:pt x="121" y="413"/>
                        <a:pt x="115" y="411"/>
                        <a:pt x="113" y="410"/>
                      </a:cubicBezTo>
                      <a:cubicBezTo>
                        <a:pt x="111" y="409"/>
                        <a:pt x="101" y="407"/>
                        <a:pt x="100" y="407"/>
                      </a:cubicBezTo>
                      <a:cubicBezTo>
                        <a:pt x="99" y="407"/>
                        <a:pt x="97" y="412"/>
                        <a:pt x="97" y="412"/>
                      </a:cubicBezTo>
                      <a:cubicBezTo>
                        <a:pt x="96" y="411"/>
                        <a:pt x="95" y="411"/>
                        <a:pt x="95" y="410"/>
                      </a:cubicBezTo>
                      <a:cubicBezTo>
                        <a:pt x="92" y="408"/>
                        <a:pt x="88" y="403"/>
                        <a:pt x="86" y="403"/>
                      </a:cubicBezTo>
                      <a:cubicBezTo>
                        <a:pt x="83" y="402"/>
                        <a:pt x="79" y="400"/>
                        <a:pt x="77" y="399"/>
                      </a:cubicBezTo>
                      <a:cubicBezTo>
                        <a:pt x="75" y="397"/>
                        <a:pt x="72" y="399"/>
                        <a:pt x="72" y="397"/>
                      </a:cubicBezTo>
                      <a:cubicBezTo>
                        <a:pt x="72" y="396"/>
                        <a:pt x="72" y="392"/>
                        <a:pt x="73" y="392"/>
                      </a:cubicBezTo>
                      <a:cubicBezTo>
                        <a:pt x="74" y="392"/>
                        <a:pt x="78" y="393"/>
                        <a:pt x="79" y="392"/>
                      </a:cubicBezTo>
                      <a:cubicBezTo>
                        <a:pt x="79" y="391"/>
                        <a:pt x="84" y="385"/>
                        <a:pt x="84" y="384"/>
                      </a:cubicBezTo>
                      <a:cubicBezTo>
                        <a:pt x="83" y="383"/>
                        <a:pt x="81" y="381"/>
                        <a:pt x="82" y="381"/>
                      </a:cubicBezTo>
                      <a:cubicBezTo>
                        <a:pt x="83" y="380"/>
                        <a:pt x="92" y="378"/>
                        <a:pt x="92" y="377"/>
                      </a:cubicBezTo>
                      <a:cubicBezTo>
                        <a:pt x="93" y="377"/>
                        <a:pt x="91" y="373"/>
                        <a:pt x="90" y="372"/>
                      </a:cubicBezTo>
                      <a:cubicBezTo>
                        <a:pt x="90" y="372"/>
                        <a:pt x="87" y="373"/>
                        <a:pt x="84" y="374"/>
                      </a:cubicBezTo>
                      <a:cubicBezTo>
                        <a:pt x="84" y="369"/>
                        <a:pt x="84" y="369"/>
                        <a:pt x="84" y="369"/>
                      </a:cubicBezTo>
                      <a:cubicBezTo>
                        <a:pt x="85" y="367"/>
                        <a:pt x="93" y="367"/>
                        <a:pt x="94" y="367"/>
                      </a:cubicBezTo>
                      <a:cubicBezTo>
                        <a:pt x="95" y="368"/>
                        <a:pt x="97" y="364"/>
                        <a:pt x="97" y="362"/>
                      </a:cubicBezTo>
                      <a:cubicBezTo>
                        <a:pt x="97" y="360"/>
                        <a:pt x="98" y="354"/>
                        <a:pt x="98" y="352"/>
                      </a:cubicBezTo>
                      <a:cubicBezTo>
                        <a:pt x="98" y="351"/>
                        <a:pt x="85" y="348"/>
                        <a:pt x="83" y="347"/>
                      </a:cubicBezTo>
                      <a:cubicBezTo>
                        <a:pt x="81" y="346"/>
                        <a:pt x="65" y="344"/>
                        <a:pt x="63" y="342"/>
                      </a:cubicBezTo>
                      <a:cubicBezTo>
                        <a:pt x="62" y="341"/>
                        <a:pt x="61" y="337"/>
                        <a:pt x="60" y="335"/>
                      </a:cubicBezTo>
                      <a:cubicBezTo>
                        <a:pt x="58" y="334"/>
                        <a:pt x="53" y="336"/>
                        <a:pt x="53" y="333"/>
                      </a:cubicBezTo>
                      <a:cubicBezTo>
                        <a:pt x="53" y="330"/>
                        <a:pt x="52" y="324"/>
                        <a:pt x="50" y="323"/>
                      </a:cubicBezTo>
                      <a:cubicBezTo>
                        <a:pt x="49" y="322"/>
                        <a:pt x="42" y="324"/>
                        <a:pt x="40" y="324"/>
                      </a:cubicBezTo>
                      <a:cubicBezTo>
                        <a:pt x="39" y="324"/>
                        <a:pt x="36" y="325"/>
                        <a:pt x="33" y="325"/>
                      </a:cubicBezTo>
                      <a:cubicBezTo>
                        <a:pt x="33" y="325"/>
                        <a:pt x="30" y="317"/>
                        <a:pt x="31" y="316"/>
                      </a:cubicBezTo>
                      <a:cubicBezTo>
                        <a:pt x="31" y="314"/>
                        <a:pt x="40" y="316"/>
                        <a:pt x="40" y="314"/>
                      </a:cubicBezTo>
                      <a:cubicBezTo>
                        <a:pt x="41" y="312"/>
                        <a:pt x="35" y="307"/>
                        <a:pt x="33" y="305"/>
                      </a:cubicBezTo>
                      <a:cubicBezTo>
                        <a:pt x="31" y="302"/>
                        <a:pt x="27" y="299"/>
                        <a:pt x="27" y="297"/>
                      </a:cubicBezTo>
                      <a:cubicBezTo>
                        <a:pt x="27" y="295"/>
                        <a:pt x="29" y="291"/>
                        <a:pt x="27" y="289"/>
                      </a:cubicBezTo>
                      <a:cubicBezTo>
                        <a:pt x="25" y="287"/>
                        <a:pt x="19" y="287"/>
                        <a:pt x="16" y="286"/>
                      </a:cubicBezTo>
                      <a:close/>
                    </a:path>
                  </a:pathLst>
                </a:custGeom>
                <a:solidFill>
                  <a:schemeClr val="accent1"/>
                </a:solidFill>
                <a:ln w="9525">
                  <a:solidFill>
                    <a:schemeClr val="bg2"/>
                  </a:solidFill>
                  <a:miter lim="800000"/>
                  <a:headEnd/>
                  <a:tailEnd/>
                </a:ln>
              </p:spPr>
              <p:txBody>
                <a:bodyPr/>
                <a:lstStyle/>
                <a:p>
                  <a:endParaRPr lang="en-US"/>
                </a:p>
              </p:txBody>
            </p:sp>
          </p:grpSp>
          <p:sp>
            <p:nvSpPr>
              <p:cNvPr id="43090" name="Freeform 133"/>
              <p:cNvSpPr>
                <a:spLocks/>
              </p:cNvSpPr>
              <p:nvPr/>
            </p:nvSpPr>
            <p:spPr bwMode="auto">
              <a:xfrm>
                <a:off x="5995324" y="3794501"/>
                <a:ext cx="84159" cy="127698"/>
              </a:xfrm>
              <a:custGeom>
                <a:avLst/>
                <a:gdLst>
                  <a:gd name="T0" fmla="*/ 0 w 44"/>
                  <a:gd name="T1" fmla="*/ 43 h 43"/>
                  <a:gd name="T2" fmla="*/ 3 w 44"/>
                  <a:gd name="T3" fmla="*/ 33 h 43"/>
                  <a:gd name="T4" fmla="*/ 9 w 44"/>
                  <a:gd name="T5" fmla="*/ 25 h 43"/>
                  <a:gd name="T6" fmla="*/ 16 w 44"/>
                  <a:gd name="T7" fmla="*/ 17 h 43"/>
                  <a:gd name="T8" fmla="*/ 11 w 44"/>
                  <a:gd name="T9" fmla="*/ 13 h 43"/>
                  <a:gd name="T10" fmla="*/ 13 w 44"/>
                  <a:gd name="T11" fmla="*/ 5 h 43"/>
                  <a:gd name="T12" fmla="*/ 24 w 44"/>
                  <a:gd name="T13" fmla="*/ 4 h 43"/>
                  <a:gd name="T14" fmla="*/ 34 w 44"/>
                  <a:gd name="T15" fmla="*/ 4 h 43"/>
                  <a:gd name="T16" fmla="*/ 36 w 44"/>
                  <a:gd name="T17" fmla="*/ 0 h 43"/>
                  <a:gd name="T18" fmla="*/ 40 w 44"/>
                  <a:gd name="T19" fmla="*/ 7 h 43"/>
                  <a:gd name="T20" fmla="*/ 43 w 44"/>
                  <a:gd name="T21" fmla="*/ 18 h 43"/>
                  <a:gd name="T22" fmla="*/ 36 w 44"/>
                  <a:gd name="T23" fmla="*/ 31 h 43"/>
                  <a:gd name="T24" fmla="*/ 35 w 44"/>
                  <a:gd name="T25" fmla="*/ 40 h 43"/>
                  <a:gd name="T26" fmla="*/ 10 w 44"/>
                  <a:gd name="T27" fmla="*/ 40 h 43"/>
                  <a:gd name="T28" fmla="*/ 5 w 44"/>
                  <a:gd name="T29" fmla="*/ 43 h 43"/>
                  <a:gd name="T30" fmla="*/ 0 w 44"/>
                  <a:gd name="T31" fmla="*/ 4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43"/>
                  <a:gd name="T50" fmla="*/ 44 w 44"/>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43">
                    <a:moveTo>
                      <a:pt x="0" y="43"/>
                    </a:moveTo>
                    <a:cubicBezTo>
                      <a:pt x="2" y="41"/>
                      <a:pt x="3" y="35"/>
                      <a:pt x="3" y="33"/>
                    </a:cubicBezTo>
                    <a:cubicBezTo>
                      <a:pt x="4" y="31"/>
                      <a:pt x="6" y="27"/>
                      <a:pt x="9" y="25"/>
                    </a:cubicBezTo>
                    <a:cubicBezTo>
                      <a:pt x="11" y="23"/>
                      <a:pt x="16" y="17"/>
                      <a:pt x="16" y="17"/>
                    </a:cubicBezTo>
                    <a:cubicBezTo>
                      <a:pt x="16" y="17"/>
                      <a:pt x="11" y="14"/>
                      <a:pt x="11" y="13"/>
                    </a:cubicBezTo>
                    <a:cubicBezTo>
                      <a:pt x="11" y="11"/>
                      <a:pt x="12" y="5"/>
                      <a:pt x="13" y="5"/>
                    </a:cubicBezTo>
                    <a:cubicBezTo>
                      <a:pt x="14" y="4"/>
                      <a:pt x="21" y="4"/>
                      <a:pt x="24" y="4"/>
                    </a:cubicBezTo>
                    <a:cubicBezTo>
                      <a:pt x="27" y="4"/>
                      <a:pt x="34" y="4"/>
                      <a:pt x="34" y="4"/>
                    </a:cubicBezTo>
                    <a:cubicBezTo>
                      <a:pt x="36" y="0"/>
                      <a:pt x="36" y="0"/>
                      <a:pt x="36" y="0"/>
                    </a:cubicBezTo>
                    <a:cubicBezTo>
                      <a:pt x="40" y="7"/>
                      <a:pt x="40" y="7"/>
                      <a:pt x="40" y="7"/>
                    </a:cubicBezTo>
                    <a:cubicBezTo>
                      <a:pt x="41" y="10"/>
                      <a:pt x="44" y="13"/>
                      <a:pt x="43" y="18"/>
                    </a:cubicBezTo>
                    <a:cubicBezTo>
                      <a:pt x="42" y="22"/>
                      <a:pt x="36" y="29"/>
                      <a:pt x="36" y="31"/>
                    </a:cubicBezTo>
                    <a:cubicBezTo>
                      <a:pt x="36" y="33"/>
                      <a:pt x="35" y="40"/>
                      <a:pt x="35" y="40"/>
                    </a:cubicBezTo>
                    <a:cubicBezTo>
                      <a:pt x="10" y="40"/>
                      <a:pt x="10" y="40"/>
                      <a:pt x="10" y="40"/>
                    </a:cubicBezTo>
                    <a:cubicBezTo>
                      <a:pt x="5" y="43"/>
                      <a:pt x="5" y="43"/>
                      <a:pt x="5" y="43"/>
                    </a:cubicBezTo>
                    <a:lnTo>
                      <a:pt x="0" y="43"/>
                    </a:lnTo>
                    <a:close/>
                  </a:path>
                </a:pathLst>
              </a:custGeom>
              <a:solidFill>
                <a:schemeClr val="accent1"/>
              </a:solidFill>
              <a:ln w="9525">
                <a:solidFill>
                  <a:schemeClr val="bg2"/>
                </a:solidFill>
                <a:miter lim="800000"/>
                <a:headEnd/>
                <a:tailEnd/>
              </a:ln>
            </p:spPr>
            <p:txBody>
              <a:bodyPr/>
              <a:lstStyle/>
              <a:p>
                <a:endParaRPr lang="en-US"/>
              </a:p>
            </p:txBody>
          </p:sp>
          <p:sp>
            <p:nvSpPr>
              <p:cNvPr id="43091" name="Freeform 134"/>
              <p:cNvSpPr>
                <a:spLocks/>
              </p:cNvSpPr>
              <p:nvPr/>
            </p:nvSpPr>
            <p:spPr bwMode="auto">
              <a:xfrm>
                <a:off x="5989586" y="3945957"/>
                <a:ext cx="30603" cy="47516"/>
              </a:xfrm>
              <a:custGeom>
                <a:avLst/>
                <a:gdLst>
                  <a:gd name="T0" fmla="*/ 1 w 16"/>
                  <a:gd name="T1" fmla="*/ 10 h 16"/>
                  <a:gd name="T2" fmla="*/ 0 w 16"/>
                  <a:gd name="T3" fmla="*/ 4 h 16"/>
                  <a:gd name="T4" fmla="*/ 5 w 16"/>
                  <a:gd name="T5" fmla="*/ 4 h 16"/>
                  <a:gd name="T6" fmla="*/ 9 w 16"/>
                  <a:gd name="T7" fmla="*/ 0 h 16"/>
                  <a:gd name="T8" fmla="*/ 14 w 16"/>
                  <a:gd name="T9" fmla="*/ 2 h 16"/>
                  <a:gd name="T10" fmla="*/ 16 w 16"/>
                  <a:gd name="T11" fmla="*/ 7 h 16"/>
                  <a:gd name="T12" fmla="*/ 8 w 16"/>
                  <a:gd name="T13" fmla="*/ 15 h 16"/>
                  <a:gd name="T14" fmla="*/ 3 w 16"/>
                  <a:gd name="T15" fmla="*/ 16 h 16"/>
                  <a:gd name="T16" fmla="*/ 1 w 16"/>
                  <a:gd name="T17" fmla="*/ 1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 y="10"/>
                    </a:moveTo>
                    <a:cubicBezTo>
                      <a:pt x="1" y="8"/>
                      <a:pt x="0" y="6"/>
                      <a:pt x="0" y="4"/>
                    </a:cubicBezTo>
                    <a:cubicBezTo>
                      <a:pt x="0" y="4"/>
                      <a:pt x="2" y="4"/>
                      <a:pt x="5" y="4"/>
                    </a:cubicBezTo>
                    <a:cubicBezTo>
                      <a:pt x="8" y="4"/>
                      <a:pt x="6" y="0"/>
                      <a:pt x="9" y="0"/>
                    </a:cubicBezTo>
                    <a:cubicBezTo>
                      <a:pt x="12" y="0"/>
                      <a:pt x="14" y="2"/>
                      <a:pt x="14" y="2"/>
                    </a:cubicBezTo>
                    <a:cubicBezTo>
                      <a:pt x="13" y="3"/>
                      <a:pt x="16" y="5"/>
                      <a:pt x="16" y="7"/>
                    </a:cubicBezTo>
                    <a:cubicBezTo>
                      <a:pt x="15" y="8"/>
                      <a:pt x="10" y="13"/>
                      <a:pt x="8" y="15"/>
                    </a:cubicBezTo>
                    <a:cubicBezTo>
                      <a:pt x="3" y="16"/>
                      <a:pt x="3" y="16"/>
                      <a:pt x="3" y="16"/>
                    </a:cubicBezTo>
                    <a:cubicBezTo>
                      <a:pt x="2" y="13"/>
                      <a:pt x="2" y="11"/>
                      <a:pt x="1" y="10"/>
                    </a:cubicBezTo>
                    <a:close/>
                  </a:path>
                </a:pathLst>
              </a:custGeom>
              <a:solidFill>
                <a:schemeClr val="accent1"/>
              </a:solidFill>
              <a:ln w="9525">
                <a:solidFill>
                  <a:schemeClr val="bg2"/>
                </a:solidFill>
                <a:miter lim="800000"/>
                <a:headEnd/>
                <a:tailEnd/>
              </a:ln>
            </p:spPr>
            <p:txBody>
              <a:bodyPr/>
              <a:lstStyle/>
              <a:p>
                <a:endParaRPr lang="en-US"/>
              </a:p>
            </p:txBody>
          </p:sp>
          <p:sp>
            <p:nvSpPr>
              <p:cNvPr id="43092" name="Freeform 135"/>
              <p:cNvSpPr>
                <a:spLocks/>
              </p:cNvSpPr>
              <p:nvPr/>
            </p:nvSpPr>
            <p:spPr bwMode="auto">
              <a:xfrm>
                <a:off x="5980022" y="4076626"/>
                <a:ext cx="76508" cy="157396"/>
              </a:xfrm>
              <a:custGeom>
                <a:avLst/>
                <a:gdLst>
                  <a:gd name="T0" fmla="*/ 3 w 40"/>
                  <a:gd name="T1" fmla="*/ 26 h 53"/>
                  <a:gd name="T2" fmla="*/ 2 w 40"/>
                  <a:gd name="T3" fmla="*/ 10 h 53"/>
                  <a:gd name="T4" fmla="*/ 6 w 40"/>
                  <a:gd name="T5" fmla="*/ 3 h 53"/>
                  <a:gd name="T6" fmla="*/ 19 w 40"/>
                  <a:gd name="T7" fmla="*/ 0 h 53"/>
                  <a:gd name="T8" fmla="*/ 20 w 40"/>
                  <a:gd name="T9" fmla="*/ 3 h 53"/>
                  <a:gd name="T10" fmla="*/ 36 w 40"/>
                  <a:gd name="T11" fmla="*/ 11 h 53"/>
                  <a:gd name="T12" fmla="*/ 38 w 40"/>
                  <a:gd name="T13" fmla="*/ 13 h 53"/>
                  <a:gd name="T14" fmla="*/ 40 w 40"/>
                  <a:gd name="T15" fmla="*/ 17 h 53"/>
                  <a:gd name="T16" fmla="*/ 38 w 40"/>
                  <a:gd name="T17" fmla="*/ 23 h 53"/>
                  <a:gd name="T18" fmla="*/ 39 w 40"/>
                  <a:gd name="T19" fmla="*/ 33 h 53"/>
                  <a:gd name="T20" fmla="*/ 36 w 40"/>
                  <a:gd name="T21" fmla="*/ 39 h 53"/>
                  <a:gd name="T22" fmla="*/ 36 w 40"/>
                  <a:gd name="T23" fmla="*/ 46 h 53"/>
                  <a:gd name="T24" fmla="*/ 16 w 40"/>
                  <a:gd name="T25" fmla="*/ 53 h 53"/>
                  <a:gd name="T26" fmla="*/ 10 w 40"/>
                  <a:gd name="T27" fmla="*/ 42 h 53"/>
                  <a:gd name="T28" fmla="*/ 10 w 40"/>
                  <a:gd name="T29" fmla="*/ 42 h 53"/>
                  <a:gd name="T30" fmla="*/ 12 w 40"/>
                  <a:gd name="T31" fmla="*/ 32 h 53"/>
                  <a:gd name="T32" fmla="*/ 3 w 40"/>
                  <a:gd name="T33" fmla="*/ 26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53"/>
                  <a:gd name="T53" fmla="*/ 40 w 40"/>
                  <a:gd name="T54" fmla="*/ 53 h 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53">
                    <a:moveTo>
                      <a:pt x="3" y="26"/>
                    </a:moveTo>
                    <a:cubicBezTo>
                      <a:pt x="2" y="23"/>
                      <a:pt x="3" y="13"/>
                      <a:pt x="2" y="10"/>
                    </a:cubicBezTo>
                    <a:cubicBezTo>
                      <a:pt x="0" y="8"/>
                      <a:pt x="6" y="3"/>
                      <a:pt x="6" y="3"/>
                    </a:cubicBezTo>
                    <a:cubicBezTo>
                      <a:pt x="19" y="0"/>
                      <a:pt x="19" y="0"/>
                      <a:pt x="19" y="0"/>
                    </a:cubicBezTo>
                    <a:cubicBezTo>
                      <a:pt x="19" y="1"/>
                      <a:pt x="19" y="2"/>
                      <a:pt x="20" y="3"/>
                    </a:cubicBezTo>
                    <a:cubicBezTo>
                      <a:pt x="21" y="6"/>
                      <a:pt x="34" y="10"/>
                      <a:pt x="36" y="11"/>
                    </a:cubicBezTo>
                    <a:cubicBezTo>
                      <a:pt x="37" y="11"/>
                      <a:pt x="38" y="12"/>
                      <a:pt x="38" y="13"/>
                    </a:cubicBezTo>
                    <a:cubicBezTo>
                      <a:pt x="39" y="14"/>
                      <a:pt x="39" y="16"/>
                      <a:pt x="40" y="17"/>
                    </a:cubicBezTo>
                    <a:cubicBezTo>
                      <a:pt x="40" y="19"/>
                      <a:pt x="40" y="21"/>
                      <a:pt x="38" y="23"/>
                    </a:cubicBezTo>
                    <a:cubicBezTo>
                      <a:pt x="37" y="25"/>
                      <a:pt x="39" y="31"/>
                      <a:pt x="39" y="33"/>
                    </a:cubicBezTo>
                    <a:cubicBezTo>
                      <a:pt x="39" y="35"/>
                      <a:pt x="38" y="36"/>
                      <a:pt x="36" y="39"/>
                    </a:cubicBezTo>
                    <a:cubicBezTo>
                      <a:pt x="35" y="42"/>
                      <a:pt x="36" y="46"/>
                      <a:pt x="36" y="46"/>
                    </a:cubicBezTo>
                    <a:cubicBezTo>
                      <a:pt x="35" y="47"/>
                      <a:pt x="18" y="52"/>
                      <a:pt x="16" y="53"/>
                    </a:cubicBezTo>
                    <a:cubicBezTo>
                      <a:pt x="10" y="42"/>
                      <a:pt x="10" y="42"/>
                      <a:pt x="10" y="42"/>
                    </a:cubicBezTo>
                    <a:cubicBezTo>
                      <a:pt x="10" y="42"/>
                      <a:pt x="10" y="42"/>
                      <a:pt x="10" y="42"/>
                    </a:cubicBezTo>
                    <a:cubicBezTo>
                      <a:pt x="12" y="41"/>
                      <a:pt x="12" y="34"/>
                      <a:pt x="12" y="32"/>
                    </a:cubicBezTo>
                    <a:cubicBezTo>
                      <a:pt x="12" y="30"/>
                      <a:pt x="4" y="29"/>
                      <a:pt x="3" y="26"/>
                    </a:cubicBezTo>
                    <a:close/>
                  </a:path>
                </a:pathLst>
              </a:custGeom>
              <a:solidFill>
                <a:schemeClr val="accent1"/>
              </a:solidFill>
              <a:ln w="9525">
                <a:solidFill>
                  <a:schemeClr val="bg2"/>
                </a:solidFill>
                <a:miter lim="800000"/>
                <a:headEnd/>
                <a:tailEnd/>
              </a:ln>
            </p:spPr>
            <p:txBody>
              <a:bodyPr/>
              <a:lstStyle/>
              <a:p>
                <a:endParaRPr lang="en-US"/>
              </a:p>
            </p:txBody>
          </p:sp>
          <p:sp>
            <p:nvSpPr>
              <p:cNvPr id="43093" name="Freeform 136"/>
              <p:cNvSpPr>
                <a:spLocks/>
              </p:cNvSpPr>
              <p:nvPr/>
            </p:nvSpPr>
            <p:spPr bwMode="auto">
              <a:xfrm>
                <a:off x="5995324" y="3913290"/>
                <a:ext cx="166405" cy="249457"/>
              </a:xfrm>
              <a:custGeom>
                <a:avLst/>
                <a:gdLst>
                  <a:gd name="T0" fmla="*/ 1 w 86"/>
                  <a:gd name="T1" fmla="*/ 38 h 83"/>
                  <a:gd name="T2" fmla="*/ 0 w 86"/>
                  <a:gd name="T3" fmla="*/ 27 h 83"/>
                  <a:gd name="T4" fmla="*/ 5 w 86"/>
                  <a:gd name="T5" fmla="*/ 26 h 83"/>
                  <a:gd name="T6" fmla="*/ 13 w 86"/>
                  <a:gd name="T7" fmla="*/ 18 h 83"/>
                  <a:gd name="T8" fmla="*/ 11 w 86"/>
                  <a:gd name="T9" fmla="*/ 13 h 83"/>
                  <a:gd name="T10" fmla="*/ 13 w 86"/>
                  <a:gd name="T11" fmla="*/ 6 h 83"/>
                  <a:gd name="T12" fmla="*/ 10 w 86"/>
                  <a:gd name="T13" fmla="*/ 0 h 83"/>
                  <a:gd name="T14" fmla="*/ 35 w 86"/>
                  <a:gd name="T15" fmla="*/ 0 h 83"/>
                  <a:gd name="T16" fmla="*/ 63 w 86"/>
                  <a:gd name="T17" fmla="*/ 15 h 83"/>
                  <a:gd name="T18" fmla="*/ 66 w 86"/>
                  <a:gd name="T19" fmla="*/ 22 h 83"/>
                  <a:gd name="T20" fmla="*/ 77 w 86"/>
                  <a:gd name="T21" fmla="*/ 29 h 83"/>
                  <a:gd name="T22" fmla="*/ 73 w 86"/>
                  <a:gd name="T23" fmla="*/ 40 h 83"/>
                  <a:gd name="T24" fmla="*/ 78 w 86"/>
                  <a:gd name="T25" fmla="*/ 47 h 83"/>
                  <a:gd name="T26" fmla="*/ 77 w 86"/>
                  <a:gd name="T27" fmla="*/ 55 h 83"/>
                  <a:gd name="T28" fmla="*/ 81 w 86"/>
                  <a:gd name="T29" fmla="*/ 68 h 83"/>
                  <a:gd name="T30" fmla="*/ 86 w 86"/>
                  <a:gd name="T31" fmla="*/ 73 h 83"/>
                  <a:gd name="T32" fmla="*/ 77 w 86"/>
                  <a:gd name="T33" fmla="*/ 78 h 83"/>
                  <a:gd name="T34" fmla="*/ 67 w 86"/>
                  <a:gd name="T35" fmla="*/ 80 h 83"/>
                  <a:gd name="T36" fmla="*/ 57 w 86"/>
                  <a:gd name="T37" fmla="*/ 83 h 83"/>
                  <a:gd name="T38" fmla="*/ 49 w 86"/>
                  <a:gd name="T39" fmla="*/ 81 h 83"/>
                  <a:gd name="T40" fmla="*/ 44 w 86"/>
                  <a:gd name="T41" fmla="*/ 82 h 83"/>
                  <a:gd name="T42" fmla="*/ 40 w 86"/>
                  <a:gd name="T43" fmla="*/ 68 h 83"/>
                  <a:gd name="T44" fmla="*/ 35 w 86"/>
                  <a:gd name="T45" fmla="*/ 67 h 83"/>
                  <a:gd name="T46" fmla="*/ 30 w 86"/>
                  <a:gd name="T47" fmla="*/ 67 h 83"/>
                  <a:gd name="T48" fmla="*/ 28 w 86"/>
                  <a:gd name="T49" fmla="*/ 65 h 83"/>
                  <a:gd name="T50" fmla="*/ 12 w 86"/>
                  <a:gd name="T51" fmla="*/ 57 h 83"/>
                  <a:gd name="T52" fmla="*/ 11 w 86"/>
                  <a:gd name="T53" fmla="*/ 54 h 83"/>
                  <a:gd name="T54" fmla="*/ 7 w 86"/>
                  <a:gd name="T55" fmla="*/ 46 h 83"/>
                  <a:gd name="T56" fmla="*/ 1 w 86"/>
                  <a:gd name="T57" fmla="*/ 3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83"/>
                  <a:gd name="T89" fmla="*/ 86 w 86"/>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83">
                    <a:moveTo>
                      <a:pt x="1" y="38"/>
                    </a:moveTo>
                    <a:cubicBezTo>
                      <a:pt x="1" y="36"/>
                      <a:pt x="1" y="31"/>
                      <a:pt x="0" y="27"/>
                    </a:cubicBezTo>
                    <a:cubicBezTo>
                      <a:pt x="5" y="26"/>
                      <a:pt x="5" y="26"/>
                      <a:pt x="5" y="26"/>
                    </a:cubicBezTo>
                    <a:cubicBezTo>
                      <a:pt x="7" y="24"/>
                      <a:pt x="12" y="19"/>
                      <a:pt x="13" y="18"/>
                    </a:cubicBezTo>
                    <a:cubicBezTo>
                      <a:pt x="13" y="16"/>
                      <a:pt x="10" y="14"/>
                      <a:pt x="11" y="13"/>
                    </a:cubicBezTo>
                    <a:cubicBezTo>
                      <a:pt x="12" y="11"/>
                      <a:pt x="14" y="8"/>
                      <a:pt x="13" y="6"/>
                    </a:cubicBezTo>
                    <a:cubicBezTo>
                      <a:pt x="12" y="4"/>
                      <a:pt x="10" y="0"/>
                      <a:pt x="10" y="0"/>
                    </a:cubicBezTo>
                    <a:cubicBezTo>
                      <a:pt x="35" y="0"/>
                      <a:pt x="35" y="0"/>
                      <a:pt x="35" y="0"/>
                    </a:cubicBezTo>
                    <a:cubicBezTo>
                      <a:pt x="35" y="0"/>
                      <a:pt x="61" y="14"/>
                      <a:pt x="63" y="15"/>
                    </a:cubicBezTo>
                    <a:cubicBezTo>
                      <a:pt x="65" y="16"/>
                      <a:pt x="65" y="21"/>
                      <a:pt x="66" y="22"/>
                    </a:cubicBezTo>
                    <a:cubicBezTo>
                      <a:pt x="77" y="29"/>
                      <a:pt x="77" y="29"/>
                      <a:pt x="77" y="29"/>
                    </a:cubicBezTo>
                    <a:cubicBezTo>
                      <a:pt x="75" y="32"/>
                      <a:pt x="72" y="37"/>
                      <a:pt x="73" y="40"/>
                    </a:cubicBezTo>
                    <a:cubicBezTo>
                      <a:pt x="73" y="43"/>
                      <a:pt x="80" y="45"/>
                      <a:pt x="78" y="47"/>
                    </a:cubicBezTo>
                    <a:cubicBezTo>
                      <a:pt x="77" y="49"/>
                      <a:pt x="76" y="51"/>
                      <a:pt x="77" y="55"/>
                    </a:cubicBezTo>
                    <a:cubicBezTo>
                      <a:pt x="77" y="59"/>
                      <a:pt x="78" y="65"/>
                      <a:pt x="81" y="68"/>
                    </a:cubicBezTo>
                    <a:cubicBezTo>
                      <a:pt x="83" y="70"/>
                      <a:pt x="86" y="72"/>
                      <a:pt x="86" y="73"/>
                    </a:cubicBezTo>
                    <a:cubicBezTo>
                      <a:pt x="86" y="73"/>
                      <a:pt x="79" y="77"/>
                      <a:pt x="77" y="78"/>
                    </a:cubicBezTo>
                    <a:cubicBezTo>
                      <a:pt x="75" y="79"/>
                      <a:pt x="69" y="79"/>
                      <a:pt x="67" y="80"/>
                    </a:cubicBezTo>
                    <a:cubicBezTo>
                      <a:pt x="65" y="81"/>
                      <a:pt x="61" y="83"/>
                      <a:pt x="57" y="83"/>
                    </a:cubicBezTo>
                    <a:cubicBezTo>
                      <a:pt x="54" y="83"/>
                      <a:pt x="51" y="82"/>
                      <a:pt x="49" y="81"/>
                    </a:cubicBezTo>
                    <a:cubicBezTo>
                      <a:pt x="48" y="81"/>
                      <a:pt x="46" y="82"/>
                      <a:pt x="44" y="82"/>
                    </a:cubicBezTo>
                    <a:cubicBezTo>
                      <a:pt x="44" y="82"/>
                      <a:pt x="41" y="70"/>
                      <a:pt x="40" y="68"/>
                    </a:cubicBezTo>
                    <a:cubicBezTo>
                      <a:pt x="38" y="66"/>
                      <a:pt x="35" y="67"/>
                      <a:pt x="35" y="67"/>
                    </a:cubicBezTo>
                    <a:cubicBezTo>
                      <a:pt x="30" y="67"/>
                      <a:pt x="30" y="67"/>
                      <a:pt x="30" y="67"/>
                    </a:cubicBezTo>
                    <a:cubicBezTo>
                      <a:pt x="30" y="66"/>
                      <a:pt x="29" y="65"/>
                      <a:pt x="28" y="65"/>
                    </a:cubicBezTo>
                    <a:cubicBezTo>
                      <a:pt x="26" y="64"/>
                      <a:pt x="13" y="60"/>
                      <a:pt x="12" y="57"/>
                    </a:cubicBezTo>
                    <a:cubicBezTo>
                      <a:pt x="11" y="56"/>
                      <a:pt x="11" y="55"/>
                      <a:pt x="11" y="54"/>
                    </a:cubicBezTo>
                    <a:cubicBezTo>
                      <a:pt x="10" y="51"/>
                      <a:pt x="9" y="47"/>
                      <a:pt x="7" y="46"/>
                    </a:cubicBezTo>
                    <a:cubicBezTo>
                      <a:pt x="5" y="44"/>
                      <a:pt x="1" y="40"/>
                      <a:pt x="1" y="38"/>
                    </a:cubicBezTo>
                    <a:close/>
                  </a:path>
                </a:pathLst>
              </a:custGeom>
              <a:solidFill>
                <a:schemeClr val="accent1"/>
              </a:solidFill>
              <a:ln w="9525">
                <a:solidFill>
                  <a:schemeClr val="bg2"/>
                </a:solidFill>
                <a:miter lim="800000"/>
                <a:headEnd/>
                <a:tailEnd/>
              </a:ln>
            </p:spPr>
            <p:txBody>
              <a:bodyPr/>
              <a:lstStyle/>
              <a:p>
                <a:endParaRPr lang="en-US"/>
              </a:p>
            </p:txBody>
          </p:sp>
          <p:sp>
            <p:nvSpPr>
              <p:cNvPr id="43094" name="Freeform 137"/>
              <p:cNvSpPr>
                <a:spLocks/>
              </p:cNvSpPr>
              <p:nvPr/>
            </p:nvSpPr>
            <p:spPr bwMode="auto">
              <a:xfrm>
                <a:off x="5987673" y="3913290"/>
                <a:ext cx="34429" cy="44546"/>
              </a:xfrm>
              <a:custGeom>
                <a:avLst/>
                <a:gdLst>
                  <a:gd name="T0" fmla="*/ 6 w 18"/>
                  <a:gd name="T1" fmla="*/ 15 h 15"/>
                  <a:gd name="T2" fmla="*/ 1 w 18"/>
                  <a:gd name="T3" fmla="*/ 15 h 15"/>
                  <a:gd name="T4" fmla="*/ 0 w 18"/>
                  <a:gd name="T5" fmla="*/ 12 h 15"/>
                  <a:gd name="T6" fmla="*/ 4 w 18"/>
                  <a:gd name="T7" fmla="*/ 3 h 15"/>
                  <a:gd name="T8" fmla="*/ 9 w 18"/>
                  <a:gd name="T9" fmla="*/ 3 h 15"/>
                  <a:gd name="T10" fmla="*/ 14 w 18"/>
                  <a:gd name="T11" fmla="*/ 0 h 15"/>
                  <a:gd name="T12" fmla="*/ 17 w 18"/>
                  <a:gd name="T13" fmla="*/ 6 h 15"/>
                  <a:gd name="T14" fmla="*/ 15 w 18"/>
                  <a:gd name="T15" fmla="*/ 13 h 15"/>
                  <a:gd name="T16" fmla="*/ 10 w 18"/>
                  <a:gd name="T17" fmla="*/ 11 h 15"/>
                  <a:gd name="T18" fmla="*/ 6 w 18"/>
                  <a:gd name="T19" fmla="*/ 1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5"/>
                  <a:gd name="T32" fmla="*/ 18 w 1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5">
                    <a:moveTo>
                      <a:pt x="6" y="15"/>
                    </a:moveTo>
                    <a:cubicBezTo>
                      <a:pt x="3" y="15"/>
                      <a:pt x="1" y="15"/>
                      <a:pt x="1" y="15"/>
                    </a:cubicBezTo>
                    <a:cubicBezTo>
                      <a:pt x="1" y="14"/>
                      <a:pt x="0" y="13"/>
                      <a:pt x="0" y="12"/>
                    </a:cubicBezTo>
                    <a:cubicBezTo>
                      <a:pt x="0" y="9"/>
                      <a:pt x="3" y="4"/>
                      <a:pt x="4" y="3"/>
                    </a:cubicBezTo>
                    <a:cubicBezTo>
                      <a:pt x="9" y="3"/>
                      <a:pt x="9" y="3"/>
                      <a:pt x="9" y="3"/>
                    </a:cubicBezTo>
                    <a:cubicBezTo>
                      <a:pt x="14" y="0"/>
                      <a:pt x="14" y="0"/>
                      <a:pt x="14" y="0"/>
                    </a:cubicBezTo>
                    <a:cubicBezTo>
                      <a:pt x="14" y="0"/>
                      <a:pt x="16" y="4"/>
                      <a:pt x="17" y="6"/>
                    </a:cubicBezTo>
                    <a:cubicBezTo>
                      <a:pt x="18" y="8"/>
                      <a:pt x="16" y="11"/>
                      <a:pt x="15" y="13"/>
                    </a:cubicBezTo>
                    <a:cubicBezTo>
                      <a:pt x="15" y="13"/>
                      <a:pt x="13" y="11"/>
                      <a:pt x="10" y="11"/>
                    </a:cubicBezTo>
                    <a:cubicBezTo>
                      <a:pt x="7" y="11"/>
                      <a:pt x="9" y="15"/>
                      <a:pt x="6" y="15"/>
                    </a:cubicBezTo>
                    <a:close/>
                  </a:path>
                </a:pathLst>
              </a:custGeom>
              <a:solidFill>
                <a:schemeClr val="accent1"/>
              </a:solidFill>
              <a:ln w="9525">
                <a:solidFill>
                  <a:schemeClr val="bg2"/>
                </a:solidFill>
                <a:miter lim="800000"/>
                <a:headEnd/>
                <a:tailEnd/>
              </a:ln>
            </p:spPr>
            <p:txBody>
              <a:bodyPr/>
              <a:lstStyle/>
              <a:p>
                <a:endParaRPr lang="en-US"/>
              </a:p>
            </p:txBody>
          </p:sp>
          <p:sp>
            <p:nvSpPr>
              <p:cNvPr id="43095" name="Freeform 138"/>
              <p:cNvSpPr>
                <a:spLocks/>
              </p:cNvSpPr>
              <p:nvPr/>
            </p:nvSpPr>
            <p:spPr bwMode="auto">
              <a:xfrm>
                <a:off x="5960895" y="4563662"/>
                <a:ext cx="36341" cy="59395"/>
              </a:xfrm>
              <a:custGeom>
                <a:avLst/>
                <a:gdLst>
                  <a:gd name="T0" fmla="*/ 1 w 19"/>
                  <a:gd name="T1" fmla="*/ 9 h 20"/>
                  <a:gd name="T2" fmla="*/ 13 w 19"/>
                  <a:gd name="T3" fmla="*/ 1 h 20"/>
                  <a:gd name="T4" fmla="*/ 19 w 19"/>
                  <a:gd name="T5" fmla="*/ 7 h 20"/>
                  <a:gd name="T6" fmla="*/ 14 w 19"/>
                  <a:gd name="T7" fmla="*/ 14 h 20"/>
                  <a:gd name="T8" fmla="*/ 9 w 19"/>
                  <a:gd name="T9" fmla="*/ 19 h 20"/>
                  <a:gd name="T10" fmla="*/ 3 w 19"/>
                  <a:gd name="T11" fmla="*/ 13 h 20"/>
                  <a:gd name="T12" fmla="*/ 1 w 19"/>
                  <a:gd name="T13" fmla="*/ 9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1" y="9"/>
                    </a:moveTo>
                    <a:cubicBezTo>
                      <a:pt x="2" y="8"/>
                      <a:pt x="9" y="0"/>
                      <a:pt x="13" y="1"/>
                    </a:cubicBezTo>
                    <a:cubicBezTo>
                      <a:pt x="16" y="1"/>
                      <a:pt x="19" y="5"/>
                      <a:pt x="19" y="7"/>
                    </a:cubicBezTo>
                    <a:cubicBezTo>
                      <a:pt x="19" y="9"/>
                      <a:pt x="15" y="14"/>
                      <a:pt x="14" y="14"/>
                    </a:cubicBezTo>
                    <a:cubicBezTo>
                      <a:pt x="13" y="14"/>
                      <a:pt x="11" y="17"/>
                      <a:pt x="9" y="19"/>
                    </a:cubicBezTo>
                    <a:cubicBezTo>
                      <a:pt x="8" y="20"/>
                      <a:pt x="3" y="13"/>
                      <a:pt x="3" y="13"/>
                    </a:cubicBezTo>
                    <a:cubicBezTo>
                      <a:pt x="2" y="12"/>
                      <a:pt x="0" y="11"/>
                      <a:pt x="1" y="9"/>
                    </a:cubicBezTo>
                    <a:close/>
                  </a:path>
                </a:pathLst>
              </a:custGeom>
              <a:solidFill>
                <a:schemeClr val="accent1"/>
              </a:solidFill>
              <a:ln w="9525">
                <a:solidFill>
                  <a:schemeClr val="bg2"/>
                </a:solidFill>
                <a:miter lim="800000"/>
                <a:headEnd/>
                <a:tailEnd/>
              </a:ln>
            </p:spPr>
            <p:txBody>
              <a:bodyPr/>
              <a:lstStyle/>
              <a:p>
                <a:endParaRPr lang="en-US"/>
              </a:p>
            </p:txBody>
          </p:sp>
          <p:sp>
            <p:nvSpPr>
              <p:cNvPr id="43096" name="Freeform 139"/>
              <p:cNvSpPr>
                <a:spLocks/>
              </p:cNvSpPr>
              <p:nvPr/>
            </p:nvSpPr>
            <p:spPr bwMode="auto">
              <a:xfrm>
                <a:off x="5958983" y="2683821"/>
                <a:ext cx="40166" cy="83152"/>
              </a:xfrm>
              <a:custGeom>
                <a:avLst/>
                <a:gdLst>
                  <a:gd name="T0" fmla="*/ 0 w 21"/>
                  <a:gd name="T1" fmla="*/ 0 h 28"/>
                  <a:gd name="T2" fmla="*/ 2 w 21"/>
                  <a:gd name="T3" fmla="*/ 0 h 28"/>
                  <a:gd name="T4" fmla="*/ 11 w 21"/>
                  <a:gd name="T5" fmla="*/ 1 h 28"/>
                  <a:gd name="T6" fmla="*/ 19 w 21"/>
                  <a:gd name="T7" fmla="*/ 5 h 28"/>
                  <a:gd name="T8" fmla="*/ 20 w 21"/>
                  <a:gd name="T9" fmla="*/ 10 h 28"/>
                  <a:gd name="T10" fmla="*/ 20 w 21"/>
                  <a:gd name="T11" fmla="*/ 18 h 28"/>
                  <a:gd name="T12" fmla="*/ 16 w 21"/>
                  <a:gd name="T13" fmla="*/ 20 h 28"/>
                  <a:gd name="T14" fmla="*/ 14 w 21"/>
                  <a:gd name="T15" fmla="*/ 28 h 28"/>
                  <a:gd name="T16" fmla="*/ 10 w 21"/>
                  <a:gd name="T17" fmla="*/ 27 h 28"/>
                  <a:gd name="T18" fmla="*/ 9 w 21"/>
                  <a:gd name="T19" fmla="*/ 15 h 28"/>
                  <a:gd name="T20" fmla="*/ 2 w 21"/>
                  <a:gd name="T21" fmla="*/ 6 h 28"/>
                  <a:gd name="T22" fmla="*/ 0 w 21"/>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8"/>
                  <a:gd name="T38" fmla="*/ 21 w 21"/>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8">
                    <a:moveTo>
                      <a:pt x="0" y="0"/>
                    </a:moveTo>
                    <a:cubicBezTo>
                      <a:pt x="1" y="0"/>
                      <a:pt x="1" y="0"/>
                      <a:pt x="2" y="0"/>
                    </a:cubicBezTo>
                    <a:cubicBezTo>
                      <a:pt x="3" y="0"/>
                      <a:pt x="9" y="0"/>
                      <a:pt x="11" y="1"/>
                    </a:cubicBezTo>
                    <a:cubicBezTo>
                      <a:pt x="13" y="2"/>
                      <a:pt x="18" y="3"/>
                      <a:pt x="19" y="5"/>
                    </a:cubicBezTo>
                    <a:cubicBezTo>
                      <a:pt x="19" y="7"/>
                      <a:pt x="19" y="9"/>
                      <a:pt x="20" y="10"/>
                    </a:cubicBezTo>
                    <a:cubicBezTo>
                      <a:pt x="21" y="12"/>
                      <a:pt x="20" y="18"/>
                      <a:pt x="20" y="18"/>
                    </a:cubicBezTo>
                    <a:cubicBezTo>
                      <a:pt x="20" y="18"/>
                      <a:pt x="16" y="19"/>
                      <a:pt x="16" y="20"/>
                    </a:cubicBezTo>
                    <a:cubicBezTo>
                      <a:pt x="14" y="28"/>
                      <a:pt x="14" y="28"/>
                      <a:pt x="14" y="28"/>
                    </a:cubicBezTo>
                    <a:cubicBezTo>
                      <a:pt x="12" y="28"/>
                      <a:pt x="10" y="28"/>
                      <a:pt x="10" y="27"/>
                    </a:cubicBezTo>
                    <a:cubicBezTo>
                      <a:pt x="10" y="25"/>
                      <a:pt x="11" y="17"/>
                      <a:pt x="9" y="15"/>
                    </a:cubicBezTo>
                    <a:cubicBezTo>
                      <a:pt x="8" y="12"/>
                      <a:pt x="3" y="7"/>
                      <a:pt x="2" y="6"/>
                    </a:cubicBezTo>
                    <a:lnTo>
                      <a:pt x="0" y="0"/>
                    </a:lnTo>
                    <a:close/>
                  </a:path>
                </a:pathLst>
              </a:custGeom>
              <a:solidFill>
                <a:schemeClr val="accent1"/>
              </a:solidFill>
              <a:ln w="9525">
                <a:solidFill>
                  <a:schemeClr val="bg2"/>
                </a:solidFill>
                <a:miter lim="800000"/>
                <a:headEnd/>
                <a:tailEnd/>
              </a:ln>
            </p:spPr>
            <p:txBody>
              <a:bodyPr/>
              <a:lstStyle/>
              <a:p>
                <a:endParaRPr lang="en-US"/>
              </a:p>
            </p:txBody>
          </p:sp>
          <p:sp>
            <p:nvSpPr>
              <p:cNvPr id="43097" name="Freeform 140"/>
              <p:cNvSpPr>
                <a:spLocks/>
              </p:cNvSpPr>
              <p:nvPr/>
            </p:nvSpPr>
            <p:spPr bwMode="auto">
              <a:xfrm>
                <a:off x="5943681" y="2864975"/>
                <a:ext cx="281167" cy="166305"/>
              </a:xfrm>
              <a:custGeom>
                <a:avLst/>
                <a:gdLst>
                  <a:gd name="T0" fmla="*/ 6 w 145"/>
                  <a:gd name="T1" fmla="*/ 26 h 56"/>
                  <a:gd name="T2" fmla="*/ 0 w 145"/>
                  <a:gd name="T3" fmla="*/ 25 h 56"/>
                  <a:gd name="T4" fmla="*/ 3 w 145"/>
                  <a:gd name="T5" fmla="*/ 17 h 56"/>
                  <a:gd name="T6" fmla="*/ 7 w 145"/>
                  <a:gd name="T7" fmla="*/ 16 h 56"/>
                  <a:gd name="T8" fmla="*/ 9 w 145"/>
                  <a:gd name="T9" fmla="*/ 16 h 56"/>
                  <a:gd name="T10" fmla="*/ 24 w 145"/>
                  <a:gd name="T11" fmla="*/ 16 h 56"/>
                  <a:gd name="T12" fmla="*/ 28 w 145"/>
                  <a:gd name="T13" fmla="*/ 13 h 56"/>
                  <a:gd name="T14" fmla="*/ 26 w 145"/>
                  <a:gd name="T15" fmla="*/ 9 h 56"/>
                  <a:gd name="T16" fmla="*/ 30 w 145"/>
                  <a:gd name="T17" fmla="*/ 8 h 56"/>
                  <a:gd name="T18" fmla="*/ 41 w 145"/>
                  <a:gd name="T19" fmla="*/ 9 h 56"/>
                  <a:gd name="T20" fmla="*/ 50 w 145"/>
                  <a:gd name="T21" fmla="*/ 4 h 56"/>
                  <a:gd name="T22" fmla="*/ 61 w 145"/>
                  <a:gd name="T23" fmla="*/ 0 h 56"/>
                  <a:gd name="T24" fmla="*/ 70 w 145"/>
                  <a:gd name="T25" fmla="*/ 0 h 56"/>
                  <a:gd name="T26" fmla="*/ 72 w 145"/>
                  <a:gd name="T27" fmla="*/ 3 h 56"/>
                  <a:gd name="T28" fmla="*/ 78 w 145"/>
                  <a:gd name="T29" fmla="*/ 3 h 56"/>
                  <a:gd name="T30" fmla="*/ 83 w 145"/>
                  <a:gd name="T31" fmla="*/ 6 h 56"/>
                  <a:gd name="T32" fmla="*/ 94 w 145"/>
                  <a:gd name="T33" fmla="*/ 9 h 56"/>
                  <a:gd name="T34" fmla="*/ 103 w 145"/>
                  <a:gd name="T35" fmla="*/ 9 h 56"/>
                  <a:gd name="T36" fmla="*/ 111 w 145"/>
                  <a:gd name="T37" fmla="*/ 10 h 56"/>
                  <a:gd name="T38" fmla="*/ 121 w 145"/>
                  <a:gd name="T39" fmla="*/ 4 h 56"/>
                  <a:gd name="T40" fmla="*/ 129 w 145"/>
                  <a:gd name="T41" fmla="*/ 5 h 56"/>
                  <a:gd name="T42" fmla="*/ 135 w 145"/>
                  <a:gd name="T43" fmla="*/ 9 h 56"/>
                  <a:gd name="T44" fmla="*/ 136 w 145"/>
                  <a:gd name="T45" fmla="*/ 18 h 56"/>
                  <a:gd name="T46" fmla="*/ 143 w 145"/>
                  <a:gd name="T47" fmla="*/ 22 h 56"/>
                  <a:gd name="T48" fmla="*/ 140 w 145"/>
                  <a:gd name="T49" fmla="*/ 27 h 56"/>
                  <a:gd name="T50" fmla="*/ 142 w 145"/>
                  <a:gd name="T51" fmla="*/ 37 h 56"/>
                  <a:gd name="T52" fmla="*/ 145 w 145"/>
                  <a:gd name="T53" fmla="*/ 44 h 56"/>
                  <a:gd name="T54" fmla="*/ 130 w 145"/>
                  <a:gd name="T55" fmla="*/ 43 h 56"/>
                  <a:gd name="T56" fmla="*/ 126 w 145"/>
                  <a:gd name="T57" fmla="*/ 45 h 56"/>
                  <a:gd name="T58" fmla="*/ 122 w 145"/>
                  <a:gd name="T59" fmla="*/ 42 h 56"/>
                  <a:gd name="T60" fmla="*/ 113 w 145"/>
                  <a:gd name="T61" fmla="*/ 45 h 56"/>
                  <a:gd name="T62" fmla="*/ 99 w 145"/>
                  <a:gd name="T63" fmla="*/ 48 h 56"/>
                  <a:gd name="T64" fmla="*/ 94 w 145"/>
                  <a:gd name="T65" fmla="*/ 46 h 56"/>
                  <a:gd name="T66" fmla="*/ 85 w 145"/>
                  <a:gd name="T67" fmla="*/ 48 h 56"/>
                  <a:gd name="T68" fmla="*/ 82 w 145"/>
                  <a:gd name="T69" fmla="*/ 53 h 56"/>
                  <a:gd name="T70" fmla="*/ 78 w 145"/>
                  <a:gd name="T71" fmla="*/ 55 h 56"/>
                  <a:gd name="T72" fmla="*/ 78 w 145"/>
                  <a:gd name="T73" fmla="*/ 53 h 56"/>
                  <a:gd name="T74" fmla="*/ 77 w 145"/>
                  <a:gd name="T75" fmla="*/ 52 h 56"/>
                  <a:gd name="T76" fmla="*/ 78 w 145"/>
                  <a:gd name="T77" fmla="*/ 45 h 56"/>
                  <a:gd name="T78" fmla="*/ 72 w 145"/>
                  <a:gd name="T79" fmla="*/ 49 h 56"/>
                  <a:gd name="T80" fmla="*/ 67 w 145"/>
                  <a:gd name="T81" fmla="*/ 48 h 56"/>
                  <a:gd name="T82" fmla="*/ 59 w 145"/>
                  <a:gd name="T83" fmla="*/ 53 h 56"/>
                  <a:gd name="T84" fmla="*/ 50 w 145"/>
                  <a:gd name="T85" fmla="*/ 54 h 56"/>
                  <a:gd name="T86" fmla="*/ 40 w 145"/>
                  <a:gd name="T87" fmla="*/ 47 h 56"/>
                  <a:gd name="T88" fmla="*/ 36 w 145"/>
                  <a:gd name="T89" fmla="*/ 47 h 56"/>
                  <a:gd name="T90" fmla="*/ 34 w 145"/>
                  <a:gd name="T91" fmla="*/ 52 h 56"/>
                  <a:gd name="T92" fmla="*/ 28 w 145"/>
                  <a:gd name="T93" fmla="*/ 53 h 56"/>
                  <a:gd name="T94" fmla="*/ 24 w 145"/>
                  <a:gd name="T95" fmla="*/ 48 h 56"/>
                  <a:gd name="T96" fmla="*/ 16 w 145"/>
                  <a:gd name="T97" fmla="*/ 48 h 56"/>
                  <a:gd name="T98" fmla="*/ 10 w 145"/>
                  <a:gd name="T99" fmla="*/ 46 h 56"/>
                  <a:gd name="T100" fmla="*/ 12 w 145"/>
                  <a:gd name="T101" fmla="*/ 43 h 56"/>
                  <a:gd name="T102" fmla="*/ 7 w 145"/>
                  <a:gd name="T103" fmla="*/ 39 h 56"/>
                  <a:gd name="T104" fmla="*/ 10 w 145"/>
                  <a:gd name="T105" fmla="*/ 36 h 56"/>
                  <a:gd name="T106" fmla="*/ 2 w 145"/>
                  <a:gd name="T107" fmla="*/ 33 h 56"/>
                  <a:gd name="T108" fmla="*/ 8 w 145"/>
                  <a:gd name="T109" fmla="*/ 30 h 56"/>
                  <a:gd name="T110" fmla="*/ 6 w 145"/>
                  <a:gd name="T111" fmla="*/ 26 h 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5"/>
                  <a:gd name="T169" fmla="*/ 0 h 56"/>
                  <a:gd name="T170" fmla="*/ 145 w 145"/>
                  <a:gd name="T171" fmla="*/ 56 h 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5" h="56">
                    <a:moveTo>
                      <a:pt x="6" y="26"/>
                    </a:moveTo>
                    <a:cubicBezTo>
                      <a:pt x="6" y="26"/>
                      <a:pt x="0" y="26"/>
                      <a:pt x="0" y="25"/>
                    </a:cubicBezTo>
                    <a:cubicBezTo>
                      <a:pt x="0" y="23"/>
                      <a:pt x="2" y="18"/>
                      <a:pt x="3" y="17"/>
                    </a:cubicBezTo>
                    <a:cubicBezTo>
                      <a:pt x="4" y="17"/>
                      <a:pt x="5" y="16"/>
                      <a:pt x="7" y="16"/>
                    </a:cubicBezTo>
                    <a:cubicBezTo>
                      <a:pt x="7" y="16"/>
                      <a:pt x="8" y="16"/>
                      <a:pt x="9" y="16"/>
                    </a:cubicBezTo>
                    <a:cubicBezTo>
                      <a:pt x="11" y="17"/>
                      <a:pt x="22" y="16"/>
                      <a:pt x="24" y="16"/>
                    </a:cubicBezTo>
                    <a:cubicBezTo>
                      <a:pt x="27" y="16"/>
                      <a:pt x="28" y="15"/>
                      <a:pt x="28" y="13"/>
                    </a:cubicBezTo>
                    <a:cubicBezTo>
                      <a:pt x="29" y="12"/>
                      <a:pt x="26" y="10"/>
                      <a:pt x="26" y="9"/>
                    </a:cubicBezTo>
                    <a:cubicBezTo>
                      <a:pt x="26" y="8"/>
                      <a:pt x="28" y="8"/>
                      <a:pt x="30" y="8"/>
                    </a:cubicBezTo>
                    <a:cubicBezTo>
                      <a:pt x="32" y="8"/>
                      <a:pt x="38" y="10"/>
                      <a:pt x="41" y="9"/>
                    </a:cubicBezTo>
                    <a:cubicBezTo>
                      <a:pt x="43" y="7"/>
                      <a:pt x="48" y="6"/>
                      <a:pt x="50" y="4"/>
                    </a:cubicBezTo>
                    <a:cubicBezTo>
                      <a:pt x="52" y="3"/>
                      <a:pt x="57" y="0"/>
                      <a:pt x="61" y="0"/>
                    </a:cubicBezTo>
                    <a:cubicBezTo>
                      <a:pt x="65" y="1"/>
                      <a:pt x="67" y="0"/>
                      <a:pt x="70" y="0"/>
                    </a:cubicBezTo>
                    <a:cubicBezTo>
                      <a:pt x="72" y="0"/>
                      <a:pt x="70" y="3"/>
                      <a:pt x="72" y="3"/>
                    </a:cubicBezTo>
                    <a:cubicBezTo>
                      <a:pt x="75" y="4"/>
                      <a:pt x="77" y="2"/>
                      <a:pt x="78" y="3"/>
                    </a:cubicBezTo>
                    <a:cubicBezTo>
                      <a:pt x="79" y="3"/>
                      <a:pt x="79" y="5"/>
                      <a:pt x="83" y="6"/>
                    </a:cubicBezTo>
                    <a:cubicBezTo>
                      <a:pt x="86" y="8"/>
                      <a:pt x="90" y="9"/>
                      <a:pt x="94" y="9"/>
                    </a:cubicBezTo>
                    <a:cubicBezTo>
                      <a:pt x="98" y="10"/>
                      <a:pt x="100" y="9"/>
                      <a:pt x="103" y="9"/>
                    </a:cubicBezTo>
                    <a:cubicBezTo>
                      <a:pt x="107" y="9"/>
                      <a:pt x="109" y="11"/>
                      <a:pt x="111" y="10"/>
                    </a:cubicBezTo>
                    <a:cubicBezTo>
                      <a:pt x="114" y="9"/>
                      <a:pt x="119" y="6"/>
                      <a:pt x="121" y="4"/>
                    </a:cubicBezTo>
                    <a:cubicBezTo>
                      <a:pt x="121" y="4"/>
                      <a:pt x="128" y="5"/>
                      <a:pt x="129" y="5"/>
                    </a:cubicBezTo>
                    <a:cubicBezTo>
                      <a:pt x="131" y="5"/>
                      <a:pt x="132" y="8"/>
                      <a:pt x="135" y="9"/>
                    </a:cubicBezTo>
                    <a:cubicBezTo>
                      <a:pt x="136" y="18"/>
                      <a:pt x="136" y="18"/>
                      <a:pt x="136" y="18"/>
                    </a:cubicBezTo>
                    <a:cubicBezTo>
                      <a:pt x="136" y="20"/>
                      <a:pt x="140" y="20"/>
                      <a:pt x="143" y="22"/>
                    </a:cubicBezTo>
                    <a:cubicBezTo>
                      <a:pt x="140" y="27"/>
                      <a:pt x="140" y="27"/>
                      <a:pt x="140" y="27"/>
                    </a:cubicBezTo>
                    <a:cubicBezTo>
                      <a:pt x="141" y="29"/>
                      <a:pt x="142" y="34"/>
                      <a:pt x="142" y="37"/>
                    </a:cubicBezTo>
                    <a:cubicBezTo>
                      <a:pt x="142" y="40"/>
                      <a:pt x="143" y="40"/>
                      <a:pt x="145" y="44"/>
                    </a:cubicBezTo>
                    <a:cubicBezTo>
                      <a:pt x="130" y="43"/>
                      <a:pt x="130" y="43"/>
                      <a:pt x="130" y="43"/>
                    </a:cubicBezTo>
                    <a:cubicBezTo>
                      <a:pt x="129" y="43"/>
                      <a:pt x="128" y="44"/>
                      <a:pt x="126" y="45"/>
                    </a:cubicBezTo>
                    <a:cubicBezTo>
                      <a:pt x="122" y="42"/>
                      <a:pt x="122" y="42"/>
                      <a:pt x="122" y="42"/>
                    </a:cubicBezTo>
                    <a:cubicBezTo>
                      <a:pt x="120" y="42"/>
                      <a:pt x="116" y="44"/>
                      <a:pt x="113" y="45"/>
                    </a:cubicBezTo>
                    <a:cubicBezTo>
                      <a:pt x="110" y="46"/>
                      <a:pt x="101" y="49"/>
                      <a:pt x="99" y="48"/>
                    </a:cubicBezTo>
                    <a:cubicBezTo>
                      <a:pt x="98" y="47"/>
                      <a:pt x="95" y="46"/>
                      <a:pt x="94" y="46"/>
                    </a:cubicBezTo>
                    <a:cubicBezTo>
                      <a:pt x="92" y="46"/>
                      <a:pt x="85" y="46"/>
                      <a:pt x="85" y="48"/>
                    </a:cubicBezTo>
                    <a:cubicBezTo>
                      <a:pt x="85" y="50"/>
                      <a:pt x="84" y="52"/>
                      <a:pt x="82" y="53"/>
                    </a:cubicBezTo>
                    <a:cubicBezTo>
                      <a:pt x="81" y="54"/>
                      <a:pt x="78" y="55"/>
                      <a:pt x="78" y="55"/>
                    </a:cubicBezTo>
                    <a:cubicBezTo>
                      <a:pt x="78" y="54"/>
                      <a:pt x="78" y="54"/>
                      <a:pt x="78" y="53"/>
                    </a:cubicBezTo>
                    <a:cubicBezTo>
                      <a:pt x="77" y="52"/>
                      <a:pt x="77" y="53"/>
                      <a:pt x="77" y="52"/>
                    </a:cubicBezTo>
                    <a:cubicBezTo>
                      <a:pt x="76" y="51"/>
                      <a:pt x="82" y="49"/>
                      <a:pt x="78" y="45"/>
                    </a:cubicBezTo>
                    <a:cubicBezTo>
                      <a:pt x="75" y="43"/>
                      <a:pt x="73" y="49"/>
                      <a:pt x="72" y="49"/>
                    </a:cubicBezTo>
                    <a:cubicBezTo>
                      <a:pt x="70" y="49"/>
                      <a:pt x="69" y="46"/>
                      <a:pt x="67" y="48"/>
                    </a:cubicBezTo>
                    <a:cubicBezTo>
                      <a:pt x="64" y="50"/>
                      <a:pt x="61" y="53"/>
                      <a:pt x="59" y="53"/>
                    </a:cubicBezTo>
                    <a:cubicBezTo>
                      <a:pt x="56" y="53"/>
                      <a:pt x="52" y="56"/>
                      <a:pt x="50" y="54"/>
                    </a:cubicBezTo>
                    <a:cubicBezTo>
                      <a:pt x="48" y="52"/>
                      <a:pt x="43" y="47"/>
                      <a:pt x="40" y="47"/>
                    </a:cubicBezTo>
                    <a:cubicBezTo>
                      <a:pt x="37" y="46"/>
                      <a:pt x="37" y="45"/>
                      <a:pt x="36" y="47"/>
                    </a:cubicBezTo>
                    <a:cubicBezTo>
                      <a:pt x="34" y="48"/>
                      <a:pt x="37" y="52"/>
                      <a:pt x="34" y="52"/>
                    </a:cubicBezTo>
                    <a:cubicBezTo>
                      <a:pt x="32" y="52"/>
                      <a:pt x="31" y="54"/>
                      <a:pt x="28" y="53"/>
                    </a:cubicBezTo>
                    <a:cubicBezTo>
                      <a:pt x="25" y="51"/>
                      <a:pt x="25" y="49"/>
                      <a:pt x="24" y="48"/>
                    </a:cubicBezTo>
                    <a:cubicBezTo>
                      <a:pt x="22" y="48"/>
                      <a:pt x="18" y="48"/>
                      <a:pt x="16" y="48"/>
                    </a:cubicBezTo>
                    <a:cubicBezTo>
                      <a:pt x="13" y="48"/>
                      <a:pt x="11" y="46"/>
                      <a:pt x="10" y="46"/>
                    </a:cubicBezTo>
                    <a:cubicBezTo>
                      <a:pt x="10" y="45"/>
                      <a:pt x="14" y="44"/>
                      <a:pt x="12" y="43"/>
                    </a:cubicBezTo>
                    <a:cubicBezTo>
                      <a:pt x="10" y="41"/>
                      <a:pt x="8" y="40"/>
                      <a:pt x="7" y="39"/>
                    </a:cubicBezTo>
                    <a:cubicBezTo>
                      <a:pt x="5" y="39"/>
                      <a:pt x="12" y="38"/>
                      <a:pt x="10" y="36"/>
                    </a:cubicBezTo>
                    <a:cubicBezTo>
                      <a:pt x="7" y="35"/>
                      <a:pt x="1" y="35"/>
                      <a:pt x="2" y="33"/>
                    </a:cubicBezTo>
                    <a:cubicBezTo>
                      <a:pt x="2" y="31"/>
                      <a:pt x="8" y="31"/>
                      <a:pt x="8" y="30"/>
                    </a:cubicBezTo>
                    <a:cubicBezTo>
                      <a:pt x="8" y="29"/>
                      <a:pt x="7" y="27"/>
                      <a:pt x="6" y="26"/>
                    </a:cubicBezTo>
                    <a:close/>
                  </a:path>
                </a:pathLst>
              </a:custGeom>
              <a:solidFill>
                <a:schemeClr val="accent1"/>
              </a:solidFill>
              <a:ln w="9525">
                <a:solidFill>
                  <a:schemeClr val="bg2"/>
                </a:solidFill>
                <a:miter lim="800000"/>
                <a:headEnd/>
                <a:tailEnd/>
              </a:ln>
            </p:spPr>
            <p:txBody>
              <a:bodyPr/>
              <a:lstStyle/>
              <a:p>
                <a:endParaRPr lang="en-US"/>
              </a:p>
            </p:txBody>
          </p:sp>
          <p:sp>
            <p:nvSpPr>
              <p:cNvPr id="43098" name="Freeform 141"/>
              <p:cNvSpPr>
                <a:spLocks/>
              </p:cNvSpPr>
              <p:nvPr/>
            </p:nvSpPr>
            <p:spPr bwMode="auto">
              <a:xfrm>
                <a:off x="5926467" y="3138190"/>
                <a:ext cx="160667" cy="249457"/>
              </a:xfrm>
              <a:custGeom>
                <a:avLst/>
                <a:gdLst>
                  <a:gd name="T0" fmla="*/ 65 w 83"/>
                  <a:gd name="T1" fmla="*/ 79 h 83"/>
                  <a:gd name="T2" fmla="*/ 2 w 83"/>
                  <a:gd name="T3" fmla="*/ 79 h 83"/>
                  <a:gd name="T4" fmla="*/ 2 w 83"/>
                  <a:gd name="T5" fmla="*/ 22 h 83"/>
                  <a:gd name="T6" fmla="*/ 0 w 83"/>
                  <a:gd name="T7" fmla="*/ 13 h 83"/>
                  <a:gd name="T8" fmla="*/ 4 w 83"/>
                  <a:gd name="T9" fmla="*/ 8 h 83"/>
                  <a:gd name="T10" fmla="*/ 4 w 83"/>
                  <a:gd name="T11" fmla="*/ 2 h 83"/>
                  <a:gd name="T12" fmla="*/ 14 w 83"/>
                  <a:gd name="T13" fmla="*/ 2 h 83"/>
                  <a:gd name="T14" fmla="*/ 33 w 83"/>
                  <a:gd name="T15" fmla="*/ 7 h 83"/>
                  <a:gd name="T16" fmla="*/ 44 w 83"/>
                  <a:gd name="T17" fmla="*/ 2 h 83"/>
                  <a:gd name="T18" fmla="*/ 49 w 83"/>
                  <a:gd name="T19" fmla="*/ 1 h 83"/>
                  <a:gd name="T20" fmla="*/ 55 w 83"/>
                  <a:gd name="T21" fmla="*/ 2 h 83"/>
                  <a:gd name="T22" fmla="*/ 61 w 83"/>
                  <a:gd name="T23" fmla="*/ 6 h 83"/>
                  <a:gd name="T24" fmla="*/ 71 w 83"/>
                  <a:gd name="T25" fmla="*/ 4 h 83"/>
                  <a:gd name="T26" fmla="*/ 77 w 83"/>
                  <a:gd name="T27" fmla="*/ 21 h 83"/>
                  <a:gd name="T28" fmla="*/ 77 w 83"/>
                  <a:gd name="T29" fmla="*/ 21 h 83"/>
                  <a:gd name="T30" fmla="*/ 73 w 83"/>
                  <a:gd name="T31" fmla="*/ 30 h 83"/>
                  <a:gd name="T32" fmla="*/ 69 w 83"/>
                  <a:gd name="T33" fmla="*/ 28 h 83"/>
                  <a:gd name="T34" fmla="*/ 62 w 83"/>
                  <a:gd name="T35" fmla="*/ 16 h 83"/>
                  <a:gd name="T36" fmla="*/ 58 w 83"/>
                  <a:gd name="T37" fmla="*/ 15 h 83"/>
                  <a:gd name="T38" fmla="*/ 57 w 83"/>
                  <a:gd name="T39" fmla="*/ 18 h 83"/>
                  <a:gd name="T40" fmla="*/ 65 w 83"/>
                  <a:gd name="T41" fmla="*/ 33 h 83"/>
                  <a:gd name="T42" fmla="*/ 70 w 83"/>
                  <a:gd name="T43" fmla="*/ 42 h 83"/>
                  <a:gd name="T44" fmla="*/ 82 w 83"/>
                  <a:gd name="T45" fmla="*/ 64 h 83"/>
                  <a:gd name="T46" fmla="*/ 83 w 83"/>
                  <a:gd name="T47" fmla="*/ 72 h 83"/>
                  <a:gd name="T48" fmla="*/ 78 w 83"/>
                  <a:gd name="T49" fmla="*/ 73 h 83"/>
                  <a:gd name="T50" fmla="*/ 76 w 83"/>
                  <a:gd name="T51" fmla="*/ 78 h 83"/>
                  <a:gd name="T52" fmla="*/ 70 w 83"/>
                  <a:gd name="T53" fmla="*/ 82 h 83"/>
                  <a:gd name="T54" fmla="*/ 65 w 83"/>
                  <a:gd name="T55" fmla="*/ 79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
                  <a:gd name="T85" fmla="*/ 0 h 83"/>
                  <a:gd name="T86" fmla="*/ 83 w 83"/>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 h="83">
                    <a:moveTo>
                      <a:pt x="65" y="79"/>
                    </a:moveTo>
                    <a:cubicBezTo>
                      <a:pt x="2" y="79"/>
                      <a:pt x="2" y="79"/>
                      <a:pt x="2" y="79"/>
                    </a:cubicBezTo>
                    <a:cubicBezTo>
                      <a:pt x="2" y="22"/>
                      <a:pt x="2" y="22"/>
                      <a:pt x="2" y="22"/>
                    </a:cubicBezTo>
                    <a:cubicBezTo>
                      <a:pt x="2" y="22"/>
                      <a:pt x="0" y="17"/>
                      <a:pt x="0" y="13"/>
                    </a:cubicBezTo>
                    <a:cubicBezTo>
                      <a:pt x="0" y="10"/>
                      <a:pt x="4" y="10"/>
                      <a:pt x="4" y="8"/>
                    </a:cubicBezTo>
                    <a:cubicBezTo>
                      <a:pt x="4" y="6"/>
                      <a:pt x="4" y="2"/>
                      <a:pt x="4" y="2"/>
                    </a:cubicBezTo>
                    <a:cubicBezTo>
                      <a:pt x="7" y="2"/>
                      <a:pt x="11" y="2"/>
                      <a:pt x="14" y="2"/>
                    </a:cubicBezTo>
                    <a:cubicBezTo>
                      <a:pt x="16" y="2"/>
                      <a:pt x="30" y="7"/>
                      <a:pt x="33" y="7"/>
                    </a:cubicBezTo>
                    <a:cubicBezTo>
                      <a:pt x="37" y="7"/>
                      <a:pt x="42" y="3"/>
                      <a:pt x="44" y="2"/>
                    </a:cubicBezTo>
                    <a:cubicBezTo>
                      <a:pt x="47" y="1"/>
                      <a:pt x="47" y="1"/>
                      <a:pt x="49" y="1"/>
                    </a:cubicBezTo>
                    <a:cubicBezTo>
                      <a:pt x="52" y="0"/>
                      <a:pt x="53" y="1"/>
                      <a:pt x="55" y="2"/>
                    </a:cubicBezTo>
                    <a:cubicBezTo>
                      <a:pt x="57" y="3"/>
                      <a:pt x="59" y="6"/>
                      <a:pt x="61" y="6"/>
                    </a:cubicBezTo>
                    <a:cubicBezTo>
                      <a:pt x="64" y="5"/>
                      <a:pt x="69" y="6"/>
                      <a:pt x="71" y="4"/>
                    </a:cubicBezTo>
                    <a:cubicBezTo>
                      <a:pt x="77" y="21"/>
                      <a:pt x="77" y="21"/>
                      <a:pt x="77" y="21"/>
                    </a:cubicBezTo>
                    <a:cubicBezTo>
                      <a:pt x="77" y="21"/>
                      <a:pt x="77" y="21"/>
                      <a:pt x="77" y="21"/>
                    </a:cubicBezTo>
                    <a:cubicBezTo>
                      <a:pt x="75" y="23"/>
                      <a:pt x="74" y="30"/>
                      <a:pt x="73" y="30"/>
                    </a:cubicBezTo>
                    <a:cubicBezTo>
                      <a:pt x="72" y="30"/>
                      <a:pt x="71" y="30"/>
                      <a:pt x="69" y="28"/>
                    </a:cubicBezTo>
                    <a:cubicBezTo>
                      <a:pt x="68" y="26"/>
                      <a:pt x="63" y="18"/>
                      <a:pt x="62" y="16"/>
                    </a:cubicBezTo>
                    <a:cubicBezTo>
                      <a:pt x="61" y="13"/>
                      <a:pt x="59" y="13"/>
                      <a:pt x="58" y="15"/>
                    </a:cubicBezTo>
                    <a:cubicBezTo>
                      <a:pt x="57" y="17"/>
                      <a:pt x="58" y="17"/>
                      <a:pt x="57" y="18"/>
                    </a:cubicBezTo>
                    <a:cubicBezTo>
                      <a:pt x="57" y="20"/>
                      <a:pt x="63" y="31"/>
                      <a:pt x="65" y="33"/>
                    </a:cubicBezTo>
                    <a:cubicBezTo>
                      <a:pt x="67" y="35"/>
                      <a:pt x="68" y="39"/>
                      <a:pt x="70" y="42"/>
                    </a:cubicBezTo>
                    <a:cubicBezTo>
                      <a:pt x="73" y="45"/>
                      <a:pt x="82" y="62"/>
                      <a:pt x="82" y="64"/>
                    </a:cubicBezTo>
                    <a:cubicBezTo>
                      <a:pt x="82" y="65"/>
                      <a:pt x="82" y="69"/>
                      <a:pt x="83" y="72"/>
                    </a:cubicBezTo>
                    <a:cubicBezTo>
                      <a:pt x="83" y="72"/>
                      <a:pt x="80" y="73"/>
                      <a:pt x="78" y="73"/>
                    </a:cubicBezTo>
                    <a:cubicBezTo>
                      <a:pt x="77" y="73"/>
                      <a:pt x="76" y="78"/>
                      <a:pt x="76" y="78"/>
                    </a:cubicBezTo>
                    <a:cubicBezTo>
                      <a:pt x="76" y="78"/>
                      <a:pt x="72" y="81"/>
                      <a:pt x="70" y="82"/>
                    </a:cubicBezTo>
                    <a:cubicBezTo>
                      <a:pt x="68" y="83"/>
                      <a:pt x="67" y="80"/>
                      <a:pt x="65" y="79"/>
                    </a:cubicBezTo>
                    <a:close/>
                  </a:path>
                </a:pathLst>
              </a:custGeom>
              <a:solidFill>
                <a:srgbClr val="CC0000"/>
              </a:solidFill>
              <a:ln w="9525">
                <a:solidFill>
                  <a:schemeClr val="bg2"/>
                </a:solidFill>
                <a:miter lim="800000"/>
                <a:headEnd/>
                <a:tailEnd/>
              </a:ln>
            </p:spPr>
            <p:txBody>
              <a:bodyPr/>
              <a:lstStyle/>
              <a:p>
                <a:endParaRPr lang="en-US"/>
              </a:p>
            </p:txBody>
          </p:sp>
          <p:sp>
            <p:nvSpPr>
              <p:cNvPr id="43099" name="Freeform 142"/>
              <p:cNvSpPr>
                <a:spLocks/>
              </p:cNvSpPr>
              <p:nvPr/>
            </p:nvSpPr>
            <p:spPr bwMode="auto">
              <a:xfrm>
                <a:off x="5947507" y="2859035"/>
                <a:ext cx="42079" cy="44546"/>
              </a:xfrm>
              <a:custGeom>
                <a:avLst/>
                <a:gdLst>
                  <a:gd name="T0" fmla="*/ 0 w 21"/>
                  <a:gd name="T1" fmla="*/ 13 h 15"/>
                  <a:gd name="T2" fmla="*/ 3 w 21"/>
                  <a:gd name="T3" fmla="*/ 9 h 15"/>
                  <a:gd name="T4" fmla="*/ 1 w 21"/>
                  <a:gd name="T5" fmla="*/ 2 h 15"/>
                  <a:gd name="T6" fmla="*/ 8 w 21"/>
                  <a:gd name="T7" fmla="*/ 0 h 15"/>
                  <a:gd name="T8" fmla="*/ 12 w 21"/>
                  <a:gd name="T9" fmla="*/ 0 h 15"/>
                  <a:gd name="T10" fmla="*/ 12 w 21"/>
                  <a:gd name="T11" fmla="*/ 0 h 15"/>
                  <a:gd name="T12" fmla="*/ 14 w 21"/>
                  <a:gd name="T13" fmla="*/ 5 h 15"/>
                  <a:gd name="T14" fmla="*/ 21 w 21"/>
                  <a:gd name="T15" fmla="*/ 9 h 15"/>
                  <a:gd name="T16" fmla="*/ 18 w 21"/>
                  <a:gd name="T17" fmla="*/ 11 h 15"/>
                  <a:gd name="T18" fmla="*/ 9 w 21"/>
                  <a:gd name="T19" fmla="*/ 11 h 15"/>
                  <a:gd name="T20" fmla="*/ 5 w 21"/>
                  <a:gd name="T21" fmla="*/ 14 h 15"/>
                  <a:gd name="T22" fmla="*/ 4 w 21"/>
                  <a:gd name="T23" fmla="*/ 14 h 15"/>
                  <a:gd name="T24" fmla="*/ 0 w 21"/>
                  <a:gd name="T25" fmla="*/ 13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5"/>
                  <a:gd name="T41" fmla="*/ 21 w 21"/>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5">
                    <a:moveTo>
                      <a:pt x="0" y="13"/>
                    </a:moveTo>
                    <a:cubicBezTo>
                      <a:pt x="3" y="9"/>
                      <a:pt x="3" y="9"/>
                      <a:pt x="3" y="9"/>
                    </a:cubicBezTo>
                    <a:cubicBezTo>
                      <a:pt x="1" y="2"/>
                      <a:pt x="1" y="2"/>
                      <a:pt x="1" y="2"/>
                    </a:cubicBezTo>
                    <a:cubicBezTo>
                      <a:pt x="2" y="2"/>
                      <a:pt x="7" y="0"/>
                      <a:pt x="8" y="0"/>
                    </a:cubicBezTo>
                    <a:cubicBezTo>
                      <a:pt x="9" y="0"/>
                      <a:pt x="12" y="0"/>
                      <a:pt x="12" y="0"/>
                    </a:cubicBezTo>
                    <a:cubicBezTo>
                      <a:pt x="12" y="0"/>
                      <a:pt x="12" y="0"/>
                      <a:pt x="12" y="0"/>
                    </a:cubicBezTo>
                    <a:cubicBezTo>
                      <a:pt x="12" y="2"/>
                      <a:pt x="13" y="4"/>
                      <a:pt x="14" y="5"/>
                    </a:cubicBezTo>
                    <a:cubicBezTo>
                      <a:pt x="15" y="5"/>
                      <a:pt x="21" y="8"/>
                      <a:pt x="21" y="9"/>
                    </a:cubicBezTo>
                    <a:cubicBezTo>
                      <a:pt x="20" y="10"/>
                      <a:pt x="20" y="11"/>
                      <a:pt x="18" y="11"/>
                    </a:cubicBezTo>
                    <a:cubicBezTo>
                      <a:pt x="16" y="11"/>
                      <a:pt x="11" y="10"/>
                      <a:pt x="9" y="11"/>
                    </a:cubicBezTo>
                    <a:cubicBezTo>
                      <a:pt x="8" y="13"/>
                      <a:pt x="7" y="14"/>
                      <a:pt x="5" y="14"/>
                    </a:cubicBezTo>
                    <a:cubicBezTo>
                      <a:pt x="5" y="14"/>
                      <a:pt x="4" y="14"/>
                      <a:pt x="4" y="14"/>
                    </a:cubicBezTo>
                    <a:cubicBezTo>
                      <a:pt x="2" y="14"/>
                      <a:pt x="1" y="15"/>
                      <a:pt x="0" y="13"/>
                    </a:cubicBezTo>
                    <a:close/>
                  </a:path>
                </a:pathLst>
              </a:custGeom>
              <a:solidFill>
                <a:schemeClr val="accent1"/>
              </a:solidFill>
              <a:ln w="9525">
                <a:solidFill>
                  <a:schemeClr val="bg2"/>
                </a:solidFill>
                <a:miter lim="800000"/>
                <a:headEnd/>
                <a:tailEnd/>
              </a:ln>
            </p:spPr>
            <p:txBody>
              <a:bodyPr/>
              <a:lstStyle/>
              <a:p>
                <a:endParaRPr lang="en-US"/>
              </a:p>
            </p:txBody>
          </p:sp>
          <p:sp>
            <p:nvSpPr>
              <p:cNvPr id="43100" name="Freeform 143"/>
              <p:cNvSpPr>
                <a:spLocks/>
              </p:cNvSpPr>
              <p:nvPr/>
            </p:nvSpPr>
            <p:spPr bwMode="auto">
              <a:xfrm>
                <a:off x="5934118" y="4251840"/>
                <a:ext cx="116674" cy="160366"/>
              </a:xfrm>
              <a:custGeom>
                <a:avLst/>
                <a:gdLst>
                  <a:gd name="T0" fmla="*/ 2 w 60"/>
                  <a:gd name="T1" fmla="*/ 20 h 53"/>
                  <a:gd name="T2" fmla="*/ 0 w 60"/>
                  <a:gd name="T3" fmla="*/ 16 h 53"/>
                  <a:gd name="T4" fmla="*/ 12 w 60"/>
                  <a:gd name="T5" fmla="*/ 18 h 53"/>
                  <a:gd name="T6" fmla="*/ 21 w 60"/>
                  <a:gd name="T7" fmla="*/ 10 h 53"/>
                  <a:gd name="T8" fmla="*/ 28 w 60"/>
                  <a:gd name="T9" fmla="*/ 6 h 53"/>
                  <a:gd name="T10" fmla="*/ 32 w 60"/>
                  <a:gd name="T11" fmla="*/ 0 h 53"/>
                  <a:gd name="T12" fmla="*/ 36 w 60"/>
                  <a:gd name="T13" fmla="*/ 0 h 53"/>
                  <a:gd name="T14" fmla="*/ 39 w 60"/>
                  <a:gd name="T15" fmla="*/ 0 h 53"/>
                  <a:gd name="T16" fmla="*/ 39 w 60"/>
                  <a:gd name="T17" fmla="*/ 0 h 53"/>
                  <a:gd name="T18" fmla="*/ 40 w 60"/>
                  <a:gd name="T19" fmla="*/ 3 h 53"/>
                  <a:gd name="T20" fmla="*/ 48 w 60"/>
                  <a:gd name="T21" fmla="*/ 4 h 53"/>
                  <a:gd name="T22" fmla="*/ 58 w 60"/>
                  <a:gd name="T23" fmla="*/ 9 h 53"/>
                  <a:gd name="T24" fmla="*/ 59 w 60"/>
                  <a:gd name="T25" fmla="*/ 25 h 53"/>
                  <a:gd name="T26" fmla="*/ 59 w 60"/>
                  <a:gd name="T27" fmla="*/ 33 h 53"/>
                  <a:gd name="T28" fmla="*/ 57 w 60"/>
                  <a:gd name="T29" fmla="*/ 38 h 53"/>
                  <a:gd name="T30" fmla="*/ 55 w 60"/>
                  <a:gd name="T31" fmla="*/ 45 h 53"/>
                  <a:gd name="T32" fmla="*/ 51 w 60"/>
                  <a:gd name="T33" fmla="*/ 49 h 53"/>
                  <a:gd name="T34" fmla="*/ 46 w 60"/>
                  <a:gd name="T35" fmla="*/ 53 h 53"/>
                  <a:gd name="T36" fmla="*/ 46 w 60"/>
                  <a:gd name="T37" fmla="*/ 53 h 53"/>
                  <a:gd name="T38" fmla="*/ 39 w 60"/>
                  <a:gd name="T39" fmla="*/ 52 h 53"/>
                  <a:gd name="T40" fmla="*/ 32 w 60"/>
                  <a:gd name="T41" fmla="*/ 50 h 53"/>
                  <a:gd name="T42" fmla="*/ 30 w 60"/>
                  <a:gd name="T43" fmla="*/ 49 h 53"/>
                  <a:gd name="T44" fmla="*/ 20 w 60"/>
                  <a:gd name="T45" fmla="*/ 45 h 53"/>
                  <a:gd name="T46" fmla="*/ 19 w 60"/>
                  <a:gd name="T47" fmla="*/ 38 h 53"/>
                  <a:gd name="T48" fmla="*/ 16 w 60"/>
                  <a:gd name="T49" fmla="*/ 39 h 53"/>
                  <a:gd name="T50" fmla="*/ 11 w 60"/>
                  <a:gd name="T51" fmla="*/ 34 h 53"/>
                  <a:gd name="T52" fmla="*/ 2 w 60"/>
                  <a:gd name="T53" fmla="*/ 22 h 53"/>
                  <a:gd name="T54" fmla="*/ 2 w 60"/>
                  <a:gd name="T55" fmla="*/ 20 h 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
                  <a:gd name="T85" fmla="*/ 0 h 53"/>
                  <a:gd name="T86" fmla="*/ 60 w 60"/>
                  <a:gd name="T87" fmla="*/ 53 h 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 h="53">
                    <a:moveTo>
                      <a:pt x="2" y="20"/>
                    </a:moveTo>
                    <a:cubicBezTo>
                      <a:pt x="0" y="16"/>
                      <a:pt x="0" y="16"/>
                      <a:pt x="0" y="16"/>
                    </a:cubicBezTo>
                    <a:cubicBezTo>
                      <a:pt x="4" y="17"/>
                      <a:pt x="11" y="18"/>
                      <a:pt x="12" y="18"/>
                    </a:cubicBezTo>
                    <a:cubicBezTo>
                      <a:pt x="14" y="18"/>
                      <a:pt x="19" y="11"/>
                      <a:pt x="21" y="10"/>
                    </a:cubicBezTo>
                    <a:cubicBezTo>
                      <a:pt x="24" y="9"/>
                      <a:pt x="28" y="6"/>
                      <a:pt x="28" y="6"/>
                    </a:cubicBezTo>
                    <a:cubicBezTo>
                      <a:pt x="28" y="6"/>
                      <a:pt x="30" y="0"/>
                      <a:pt x="32" y="0"/>
                    </a:cubicBezTo>
                    <a:cubicBezTo>
                      <a:pt x="34" y="0"/>
                      <a:pt x="36" y="0"/>
                      <a:pt x="36" y="0"/>
                    </a:cubicBezTo>
                    <a:cubicBezTo>
                      <a:pt x="39" y="0"/>
                      <a:pt x="39" y="0"/>
                      <a:pt x="39" y="0"/>
                    </a:cubicBezTo>
                    <a:cubicBezTo>
                      <a:pt x="39" y="0"/>
                      <a:pt x="39" y="0"/>
                      <a:pt x="39" y="0"/>
                    </a:cubicBezTo>
                    <a:cubicBezTo>
                      <a:pt x="40" y="1"/>
                      <a:pt x="40" y="3"/>
                      <a:pt x="40" y="3"/>
                    </a:cubicBezTo>
                    <a:cubicBezTo>
                      <a:pt x="40" y="3"/>
                      <a:pt x="46" y="4"/>
                      <a:pt x="48" y="4"/>
                    </a:cubicBezTo>
                    <a:cubicBezTo>
                      <a:pt x="50" y="4"/>
                      <a:pt x="57" y="8"/>
                      <a:pt x="58" y="9"/>
                    </a:cubicBezTo>
                    <a:cubicBezTo>
                      <a:pt x="59" y="10"/>
                      <a:pt x="60" y="22"/>
                      <a:pt x="59" y="25"/>
                    </a:cubicBezTo>
                    <a:cubicBezTo>
                      <a:pt x="58" y="28"/>
                      <a:pt x="59" y="32"/>
                      <a:pt x="59" y="33"/>
                    </a:cubicBezTo>
                    <a:cubicBezTo>
                      <a:pt x="59" y="35"/>
                      <a:pt x="59" y="36"/>
                      <a:pt x="57" y="38"/>
                    </a:cubicBezTo>
                    <a:cubicBezTo>
                      <a:pt x="55" y="39"/>
                      <a:pt x="55" y="43"/>
                      <a:pt x="55" y="45"/>
                    </a:cubicBezTo>
                    <a:cubicBezTo>
                      <a:pt x="55" y="46"/>
                      <a:pt x="54" y="47"/>
                      <a:pt x="51" y="49"/>
                    </a:cubicBezTo>
                    <a:cubicBezTo>
                      <a:pt x="46" y="53"/>
                      <a:pt x="46" y="53"/>
                      <a:pt x="46" y="53"/>
                    </a:cubicBezTo>
                    <a:cubicBezTo>
                      <a:pt x="46" y="53"/>
                      <a:pt x="46" y="53"/>
                      <a:pt x="46" y="53"/>
                    </a:cubicBezTo>
                    <a:cubicBezTo>
                      <a:pt x="45" y="52"/>
                      <a:pt x="41" y="52"/>
                      <a:pt x="39" y="52"/>
                    </a:cubicBezTo>
                    <a:cubicBezTo>
                      <a:pt x="37" y="52"/>
                      <a:pt x="34" y="51"/>
                      <a:pt x="32" y="50"/>
                    </a:cubicBezTo>
                    <a:cubicBezTo>
                      <a:pt x="31" y="50"/>
                      <a:pt x="30" y="49"/>
                      <a:pt x="30" y="49"/>
                    </a:cubicBezTo>
                    <a:cubicBezTo>
                      <a:pt x="27" y="48"/>
                      <a:pt x="21" y="46"/>
                      <a:pt x="20" y="45"/>
                    </a:cubicBezTo>
                    <a:cubicBezTo>
                      <a:pt x="20" y="44"/>
                      <a:pt x="19" y="38"/>
                      <a:pt x="19" y="38"/>
                    </a:cubicBezTo>
                    <a:cubicBezTo>
                      <a:pt x="16" y="39"/>
                      <a:pt x="16" y="39"/>
                      <a:pt x="16" y="39"/>
                    </a:cubicBezTo>
                    <a:cubicBezTo>
                      <a:pt x="16" y="39"/>
                      <a:pt x="13" y="35"/>
                      <a:pt x="11" y="34"/>
                    </a:cubicBezTo>
                    <a:cubicBezTo>
                      <a:pt x="8" y="32"/>
                      <a:pt x="4" y="24"/>
                      <a:pt x="2" y="22"/>
                    </a:cubicBezTo>
                    <a:lnTo>
                      <a:pt x="2" y="20"/>
                    </a:lnTo>
                    <a:close/>
                  </a:path>
                </a:pathLst>
              </a:custGeom>
              <a:solidFill>
                <a:schemeClr val="accent1"/>
              </a:solidFill>
              <a:ln w="9525">
                <a:solidFill>
                  <a:schemeClr val="bg2"/>
                </a:solidFill>
                <a:miter lim="800000"/>
                <a:headEnd/>
                <a:tailEnd/>
              </a:ln>
            </p:spPr>
            <p:txBody>
              <a:bodyPr/>
              <a:lstStyle/>
              <a:p>
                <a:endParaRPr lang="en-US"/>
              </a:p>
            </p:txBody>
          </p:sp>
          <p:sp>
            <p:nvSpPr>
              <p:cNvPr id="43101" name="Freeform 144"/>
              <p:cNvSpPr>
                <a:spLocks/>
              </p:cNvSpPr>
              <p:nvPr/>
            </p:nvSpPr>
            <p:spPr bwMode="auto">
              <a:xfrm>
                <a:off x="5886300" y="4144929"/>
                <a:ext cx="124325" cy="163335"/>
              </a:xfrm>
              <a:custGeom>
                <a:avLst/>
                <a:gdLst>
                  <a:gd name="T0" fmla="*/ 9 w 64"/>
                  <a:gd name="T1" fmla="*/ 51 h 54"/>
                  <a:gd name="T2" fmla="*/ 0 w 64"/>
                  <a:gd name="T3" fmla="*/ 40 h 54"/>
                  <a:gd name="T4" fmla="*/ 0 w 64"/>
                  <a:gd name="T5" fmla="*/ 16 h 54"/>
                  <a:gd name="T6" fmla="*/ 16 w 64"/>
                  <a:gd name="T7" fmla="*/ 16 h 54"/>
                  <a:gd name="T8" fmla="*/ 15 w 64"/>
                  <a:gd name="T9" fmla="*/ 0 h 54"/>
                  <a:gd name="T10" fmla="*/ 26 w 64"/>
                  <a:gd name="T11" fmla="*/ 2 h 54"/>
                  <a:gd name="T12" fmla="*/ 34 w 64"/>
                  <a:gd name="T13" fmla="*/ 7 h 54"/>
                  <a:gd name="T14" fmla="*/ 40 w 64"/>
                  <a:gd name="T15" fmla="*/ 4 h 54"/>
                  <a:gd name="T16" fmla="*/ 50 w 64"/>
                  <a:gd name="T17" fmla="*/ 13 h 54"/>
                  <a:gd name="T18" fmla="*/ 58 w 64"/>
                  <a:gd name="T19" fmla="*/ 19 h 54"/>
                  <a:gd name="T20" fmla="*/ 64 w 64"/>
                  <a:gd name="T21" fmla="*/ 30 h 54"/>
                  <a:gd name="T22" fmla="*/ 64 w 64"/>
                  <a:gd name="T23" fmla="*/ 31 h 54"/>
                  <a:gd name="T24" fmla="*/ 64 w 64"/>
                  <a:gd name="T25" fmla="*/ 36 h 54"/>
                  <a:gd name="T26" fmla="*/ 64 w 64"/>
                  <a:gd name="T27" fmla="*/ 36 h 54"/>
                  <a:gd name="T28" fmla="*/ 61 w 64"/>
                  <a:gd name="T29" fmla="*/ 36 h 54"/>
                  <a:gd name="T30" fmla="*/ 57 w 64"/>
                  <a:gd name="T31" fmla="*/ 36 h 54"/>
                  <a:gd name="T32" fmla="*/ 53 w 64"/>
                  <a:gd name="T33" fmla="*/ 42 h 54"/>
                  <a:gd name="T34" fmla="*/ 46 w 64"/>
                  <a:gd name="T35" fmla="*/ 46 h 54"/>
                  <a:gd name="T36" fmla="*/ 37 w 64"/>
                  <a:gd name="T37" fmla="*/ 54 h 54"/>
                  <a:gd name="T38" fmla="*/ 25 w 64"/>
                  <a:gd name="T39" fmla="*/ 52 h 54"/>
                  <a:gd name="T40" fmla="*/ 23 w 64"/>
                  <a:gd name="T41" fmla="*/ 51 h 54"/>
                  <a:gd name="T42" fmla="*/ 9 w 64"/>
                  <a:gd name="T43" fmla="*/ 5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4"/>
                  <a:gd name="T68" fmla="*/ 64 w 6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4">
                    <a:moveTo>
                      <a:pt x="9" y="51"/>
                    </a:moveTo>
                    <a:cubicBezTo>
                      <a:pt x="0" y="40"/>
                      <a:pt x="0" y="40"/>
                      <a:pt x="0" y="40"/>
                    </a:cubicBezTo>
                    <a:cubicBezTo>
                      <a:pt x="0" y="16"/>
                      <a:pt x="0" y="16"/>
                      <a:pt x="0" y="16"/>
                    </a:cubicBezTo>
                    <a:cubicBezTo>
                      <a:pt x="16" y="16"/>
                      <a:pt x="16" y="16"/>
                      <a:pt x="16" y="16"/>
                    </a:cubicBezTo>
                    <a:cubicBezTo>
                      <a:pt x="15" y="0"/>
                      <a:pt x="15" y="0"/>
                      <a:pt x="15" y="0"/>
                    </a:cubicBezTo>
                    <a:cubicBezTo>
                      <a:pt x="17" y="0"/>
                      <a:pt x="26" y="2"/>
                      <a:pt x="26" y="2"/>
                    </a:cubicBezTo>
                    <a:cubicBezTo>
                      <a:pt x="26" y="2"/>
                      <a:pt x="32" y="7"/>
                      <a:pt x="34" y="7"/>
                    </a:cubicBezTo>
                    <a:cubicBezTo>
                      <a:pt x="37" y="7"/>
                      <a:pt x="40" y="2"/>
                      <a:pt x="40" y="4"/>
                    </a:cubicBezTo>
                    <a:cubicBezTo>
                      <a:pt x="42" y="6"/>
                      <a:pt x="47" y="11"/>
                      <a:pt x="50" y="13"/>
                    </a:cubicBezTo>
                    <a:cubicBezTo>
                      <a:pt x="52" y="16"/>
                      <a:pt x="55" y="19"/>
                      <a:pt x="58" y="19"/>
                    </a:cubicBezTo>
                    <a:cubicBezTo>
                      <a:pt x="64" y="30"/>
                      <a:pt x="64" y="30"/>
                      <a:pt x="64" y="30"/>
                    </a:cubicBezTo>
                    <a:cubicBezTo>
                      <a:pt x="64" y="30"/>
                      <a:pt x="64" y="30"/>
                      <a:pt x="64" y="31"/>
                    </a:cubicBezTo>
                    <a:cubicBezTo>
                      <a:pt x="64" y="31"/>
                      <a:pt x="64" y="34"/>
                      <a:pt x="64" y="36"/>
                    </a:cubicBezTo>
                    <a:cubicBezTo>
                      <a:pt x="64" y="36"/>
                      <a:pt x="64" y="36"/>
                      <a:pt x="64" y="36"/>
                    </a:cubicBezTo>
                    <a:cubicBezTo>
                      <a:pt x="61" y="36"/>
                      <a:pt x="61" y="36"/>
                      <a:pt x="61" y="36"/>
                    </a:cubicBezTo>
                    <a:cubicBezTo>
                      <a:pt x="61" y="36"/>
                      <a:pt x="59" y="36"/>
                      <a:pt x="57" y="36"/>
                    </a:cubicBezTo>
                    <a:cubicBezTo>
                      <a:pt x="55" y="36"/>
                      <a:pt x="53" y="42"/>
                      <a:pt x="53" y="42"/>
                    </a:cubicBezTo>
                    <a:cubicBezTo>
                      <a:pt x="53" y="42"/>
                      <a:pt x="49" y="45"/>
                      <a:pt x="46" y="46"/>
                    </a:cubicBezTo>
                    <a:cubicBezTo>
                      <a:pt x="44" y="47"/>
                      <a:pt x="39" y="54"/>
                      <a:pt x="37" y="54"/>
                    </a:cubicBezTo>
                    <a:cubicBezTo>
                      <a:pt x="36" y="54"/>
                      <a:pt x="29" y="53"/>
                      <a:pt x="25" y="52"/>
                    </a:cubicBezTo>
                    <a:cubicBezTo>
                      <a:pt x="24" y="52"/>
                      <a:pt x="23" y="52"/>
                      <a:pt x="23" y="51"/>
                    </a:cubicBezTo>
                    <a:cubicBezTo>
                      <a:pt x="22" y="50"/>
                      <a:pt x="15" y="51"/>
                      <a:pt x="9" y="51"/>
                    </a:cubicBezTo>
                    <a:close/>
                  </a:path>
                </a:pathLst>
              </a:custGeom>
              <a:solidFill>
                <a:schemeClr val="accent1"/>
              </a:solidFill>
              <a:ln w="9525">
                <a:solidFill>
                  <a:schemeClr val="bg2"/>
                </a:solidFill>
                <a:miter lim="800000"/>
                <a:headEnd/>
                <a:tailEnd/>
              </a:ln>
            </p:spPr>
            <p:txBody>
              <a:bodyPr/>
              <a:lstStyle/>
              <a:p>
                <a:endParaRPr lang="en-US"/>
              </a:p>
            </p:txBody>
          </p:sp>
          <p:sp>
            <p:nvSpPr>
              <p:cNvPr id="43102" name="Freeform 145"/>
              <p:cNvSpPr>
                <a:spLocks/>
              </p:cNvSpPr>
              <p:nvPr/>
            </p:nvSpPr>
            <p:spPr bwMode="auto">
              <a:xfrm>
                <a:off x="5903515" y="2446243"/>
                <a:ext cx="141540" cy="154426"/>
              </a:xfrm>
              <a:custGeom>
                <a:avLst/>
                <a:gdLst>
                  <a:gd name="T0" fmla="*/ 5 w 73"/>
                  <a:gd name="T1" fmla="*/ 43 h 51"/>
                  <a:gd name="T2" fmla="*/ 0 w 73"/>
                  <a:gd name="T3" fmla="*/ 40 h 51"/>
                  <a:gd name="T4" fmla="*/ 6 w 73"/>
                  <a:gd name="T5" fmla="*/ 32 h 51"/>
                  <a:gd name="T6" fmla="*/ 3 w 73"/>
                  <a:gd name="T7" fmla="*/ 23 h 51"/>
                  <a:gd name="T8" fmla="*/ 13 w 73"/>
                  <a:gd name="T9" fmla="*/ 22 h 51"/>
                  <a:gd name="T10" fmla="*/ 19 w 73"/>
                  <a:gd name="T11" fmla="*/ 18 h 51"/>
                  <a:gd name="T12" fmla="*/ 21 w 73"/>
                  <a:gd name="T13" fmla="*/ 13 h 51"/>
                  <a:gd name="T14" fmla="*/ 26 w 73"/>
                  <a:gd name="T15" fmla="*/ 11 h 51"/>
                  <a:gd name="T16" fmla="*/ 27 w 73"/>
                  <a:gd name="T17" fmla="*/ 5 h 51"/>
                  <a:gd name="T18" fmla="*/ 38 w 73"/>
                  <a:gd name="T19" fmla="*/ 0 h 51"/>
                  <a:gd name="T20" fmla="*/ 48 w 73"/>
                  <a:gd name="T21" fmla="*/ 2 h 51"/>
                  <a:gd name="T22" fmla="*/ 59 w 73"/>
                  <a:gd name="T23" fmla="*/ 5 h 51"/>
                  <a:gd name="T24" fmla="*/ 59 w 73"/>
                  <a:gd name="T25" fmla="*/ 13 h 51"/>
                  <a:gd name="T26" fmla="*/ 65 w 73"/>
                  <a:gd name="T27" fmla="*/ 21 h 51"/>
                  <a:gd name="T28" fmla="*/ 72 w 73"/>
                  <a:gd name="T29" fmla="*/ 30 h 51"/>
                  <a:gd name="T30" fmla="*/ 63 w 73"/>
                  <a:gd name="T31" fmla="*/ 32 h 51"/>
                  <a:gd name="T32" fmla="*/ 65 w 73"/>
                  <a:gd name="T33" fmla="*/ 41 h 51"/>
                  <a:gd name="T34" fmla="*/ 60 w 73"/>
                  <a:gd name="T35" fmla="*/ 43 h 51"/>
                  <a:gd name="T36" fmla="*/ 57 w 73"/>
                  <a:gd name="T37" fmla="*/ 50 h 51"/>
                  <a:gd name="T38" fmla="*/ 48 w 73"/>
                  <a:gd name="T39" fmla="*/ 49 h 51"/>
                  <a:gd name="T40" fmla="*/ 35 w 73"/>
                  <a:gd name="T41" fmla="*/ 46 h 51"/>
                  <a:gd name="T42" fmla="*/ 20 w 73"/>
                  <a:gd name="T43" fmla="*/ 43 h 51"/>
                  <a:gd name="T44" fmla="*/ 12 w 73"/>
                  <a:gd name="T45" fmla="*/ 45 h 51"/>
                  <a:gd name="T46" fmla="*/ 4 w 73"/>
                  <a:gd name="T47" fmla="*/ 48 h 51"/>
                  <a:gd name="T48" fmla="*/ 4 w 73"/>
                  <a:gd name="T49" fmla="*/ 48 h 51"/>
                  <a:gd name="T50" fmla="*/ 5 w 73"/>
                  <a:gd name="T51" fmla="*/ 43 h 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51"/>
                  <a:gd name="T80" fmla="*/ 73 w 73"/>
                  <a:gd name="T81" fmla="*/ 51 h 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51">
                    <a:moveTo>
                      <a:pt x="5" y="43"/>
                    </a:moveTo>
                    <a:cubicBezTo>
                      <a:pt x="3" y="42"/>
                      <a:pt x="0" y="41"/>
                      <a:pt x="0" y="40"/>
                    </a:cubicBezTo>
                    <a:cubicBezTo>
                      <a:pt x="0" y="39"/>
                      <a:pt x="6" y="34"/>
                      <a:pt x="6" y="32"/>
                    </a:cubicBezTo>
                    <a:cubicBezTo>
                      <a:pt x="6" y="31"/>
                      <a:pt x="4" y="26"/>
                      <a:pt x="3" y="23"/>
                    </a:cubicBezTo>
                    <a:cubicBezTo>
                      <a:pt x="3" y="23"/>
                      <a:pt x="11" y="23"/>
                      <a:pt x="13" y="22"/>
                    </a:cubicBezTo>
                    <a:cubicBezTo>
                      <a:pt x="14" y="20"/>
                      <a:pt x="18" y="19"/>
                      <a:pt x="19" y="18"/>
                    </a:cubicBezTo>
                    <a:cubicBezTo>
                      <a:pt x="20" y="17"/>
                      <a:pt x="21" y="13"/>
                      <a:pt x="21" y="13"/>
                    </a:cubicBezTo>
                    <a:cubicBezTo>
                      <a:pt x="26" y="11"/>
                      <a:pt x="26" y="11"/>
                      <a:pt x="26" y="11"/>
                    </a:cubicBezTo>
                    <a:cubicBezTo>
                      <a:pt x="27" y="5"/>
                      <a:pt x="27" y="5"/>
                      <a:pt x="27" y="5"/>
                    </a:cubicBezTo>
                    <a:cubicBezTo>
                      <a:pt x="29" y="5"/>
                      <a:pt x="38" y="0"/>
                      <a:pt x="38" y="0"/>
                    </a:cubicBezTo>
                    <a:cubicBezTo>
                      <a:pt x="40" y="0"/>
                      <a:pt x="45" y="1"/>
                      <a:pt x="48" y="2"/>
                    </a:cubicBezTo>
                    <a:cubicBezTo>
                      <a:pt x="51" y="3"/>
                      <a:pt x="57" y="3"/>
                      <a:pt x="59" y="5"/>
                    </a:cubicBezTo>
                    <a:cubicBezTo>
                      <a:pt x="61" y="7"/>
                      <a:pt x="59" y="11"/>
                      <a:pt x="59" y="13"/>
                    </a:cubicBezTo>
                    <a:cubicBezTo>
                      <a:pt x="59" y="15"/>
                      <a:pt x="63" y="18"/>
                      <a:pt x="65" y="21"/>
                    </a:cubicBezTo>
                    <a:cubicBezTo>
                      <a:pt x="67" y="23"/>
                      <a:pt x="73" y="28"/>
                      <a:pt x="72" y="30"/>
                    </a:cubicBezTo>
                    <a:cubicBezTo>
                      <a:pt x="72" y="32"/>
                      <a:pt x="63" y="30"/>
                      <a:pt x="63" y="32"/>
                    </a:cubicBezTo>
                    <a:cubicBezTo>
                      <a:pt x="62" y="33"/>
                      <a:pt x="65" y="41"/>
                      <a:pt x="65" y="41"/>
                    </a:cubicBezTo>
                    <a:cubicBezTo>
                      <a:pt x="63" y="42"/>
                      <a:pt x="61" y="43"/>
                      <a:pt x="60" y="43"/>
                    </a:cubicBezTo>
                    <a:cubicBezTo>
                      <a:pt x="59" y="44"/>
                      <a:pt x="59" y="49"/>
                      <a:pt x="57" y="50"/>
                    </a:cubicBezTo>
                    <a:cubicBezTo>
                      <a:pt x="56" y="51"/>
                      <a:pt x="51" y="50"/>
                      <a:pt x="48" y="49"/>
                    </a:cubicBezTo>
                    <a:cubicBezTo>
                      <a:pt x="45" y="49"/>
                      <a:pt x="38" y="47"/>
                      <a:pt x="35" y="46"/>
                    </a:cubicBezTo>
                    <a:cubicBezTo>
                      <a:pt x="33" y="46"/>
                      <a:pt x="23" y="43"/>
                      <a:pt x="20" y="43"/>
                    </a:cubicBezTo>
                    <a:cubicBezTo>
                      <a:pt x="17" y="43"/>
                      <a:pt x="14" y="44"/>
                      <a:pt x="12" y="45"/>
                    </a:cubicBezTo>
                    <a:cubicBezTo>
                      <a:pt x="4" y="48"/>
                      <a:pt x="4" y="48"/>
                      <a:pt x="4" y="48"/>
                    </a:cubicBezTo>
                    <a:cubicBezTo>
                      <a:pt x="4" y="48"/>
                      <a:pt x="4" y="48"/>
                      <a:pt x="4" y="48"/>
                    </a:cubicBezTo>
                    <a:cubicBezTo>
                      <a:pt x="5" y="46"/>
                      <a:pt x="6" y="45"/>
                      <a:pt x="5" y="43"/>
                    </a:cubicBezTo>
                    <a:close/>
                  </a:path>
                </a:pathLst>
              </a:custGeom>
              <a:solidFill>
                <a:schemeClr val="accent1"/>
              </a:solidFill>
              <a:ln w="9525">
                <a:solidFill>
                  <a:schemeClr val="bg2"/>
                </a:solidFill>
                <a:miter lim="800000"/>
                <a:headEnd/>
                <a:tailEnd/>
              </a:ln>
            </p:spPr>
            <p:txBody>
              <a:bodyPr/>
              <a:lstStyle/>
              <a:p>
                <a:endParaRPr lang="en-US"/>
              </a:p>
            </p:txBody>
          </p:sp>
          <p:sp>
            <p:nvSpPr>
              <p:cNvPr id="43103" name="Freeform 146"/>
              <p:cNvSpPr>
                <a:spLocks/>
              </p:cNvSpPr>
              <p:nvPr/>
            </p:nvSpPr>
            <p:spPr bwMode="auto">
              <a:xfrm>
                <a:off x="5888214" y="2562062"/>
                <a:ext cx="267777" cy="246488"/>
              </a:xfrm>
              <a:custGeom>
                <a:avLst/>
                <a:gdLst>
                  <a:gd name="T0" fmla="*/ 1 w 138"/>
                  <a:gd name="T1" fmla="*/ 40 h 82"/>
                  <a:gd name="T2" fmla="*/ 4 w 138"/>
                  <a:gd name="T3" fmla="*/ 35 h 82"/>
                  <a:gd name="T4" fmla="*/ 7 w 138"/>
                  <a:gd name="T5" fmla="*/ 34 h 82"/>
                  <a:gd name="T6" fmla="*/ 6 w 138"/>
                  <a:gd name="T7" fmla="*/ 28 h 82"/>
                  <a:gd name="T8" fmla="*/ 12 w 138"/>
                  <a:gd name="T9" fmla="*/ 22 h 82"/>
                  <a:gd name="T10" fmla="*/ 16 w 138"/>
                  <a:gd name="T11" fmla="*/ 19 h 82"/>
                  <a:gd name="T12" fmla="*/ 12 w 138"/>
                  <a:gd name="T13" fmla="*/ 11 h 82"/>
                  <a:gd name="T14" fmla="*/ 12 w 138"/>
                  <a:gd name="T15" fmla="*/ 10 h 82"/>
                  <a:gd name="T16" fmla="*/ 12 w 138"/>
                  <a:gd name="T17" fmla="*/ 10 h 82"/>
                  <a:gd name="T18" fmla="*/ 20 w 138"/>
                  <a:gd name="T19" fmla="*/ 7 h 82"/>
                  <a:gd name="T20" fmla="*/ 28 w 138"/>
                  <a:gd name="T21" fmla="*/ 5 h 82"/>
                  <a:gd name="T22" fmla="*/ 43 w 138"/>
                  <a:gd name="T23" fmla="*/ 8 h 82"/>
                  <a:gd name="T24" fmla="*/ 56 w 138"/>
                  <a:gd name="T25" fmla="*/ 11 h 82"/>
                  <a:gd name="T26" fmla="*/ 65 w 138"/>
                  <a:gd name="T27" fmla="*/ 12 h 82"/>
                  <a:gd name="T28" fmla="*/ 68 w 138"/>
                  <a:gd name="T29" fmla="*/ 5 h 82"/>
                  <a:gd name="T30" fmla="*/ 73 w 138"/>
                  <a:gd name="T31" fmla="*/ 3 h 82"/>
                  <a:gd name="T32" fmla="*/ 80 w 138"/>
                  <a:gd name="T33" fmla="*/ 2 h 82"/>
                  <a:gd name="T34" fmla="*/ 90 w 138"/>
                  <a:gd name="T35" fmla="*/ 1 h 82"/>
                  <a:gd name="T36" fmla="*/ 93 w 138"/>
                  <a:gd name="T37" fmla="*/ 11 h 82"/>
                  <a:gd name="T38" fmla="*/ 100 w 138"/>
                  <a:gd name="T39" fmla="*/ 13 h 82"/>
                  <a:gd name="T40" fmla="*/ 103 w 138"/>
                  <a:gd name="T41" fmla="*/ 20 h 82"/>
                  <a:gd name="T42" fmla="*/ 123 w 138"/>
                  <a:gd name="T43" fmla="*/ 25 h 82"/>
                  <a:gd name="T44" fmla="*/ 138 w 138"/>
                  <a:gd name="T45" fmla="*/ 30 h 82"/>
                  <a:gd name="T46" fmla="*/ 137 w 138"/>
                  <a:gd name="T47" fmla="*/ 40 h 82"/>
                  <a:gd name="T48" fmla="*/ 134 w 138"/>
                  <a:gd name="T49" fmla="*/ 45 h 82"/>
                  <a:gd name="T50" fmla="*/ 124 w 138"/>
                  <a:gd name="T51" fmla="*/ 47 h 82"/>
                  <a:gd name="T52" fmla="*/ 124 w 138"/>
                  <a:gd name="T53" fmla="*/ 52 h 82"/>
                  <a:gd name="T54" fmla="*/ 118 w 138"/>
                  <a:gd name="T55" fmla="*/ 53 h 82"/>
                  <a:gd name="T56" fmla="*/ 98 w 138"/>
                  <a:gd name="T57" fmla="*/ 61 h 82"/>
                  <a:gd name="T58" fmla="*/ 96 w 138"/>
                  <a:gd name="T59" fmla="*/ 65 h 82"/>
                  <a:gd name="T60" fmla="*/ 102 w 138"/>
                  <a:gd name="T61" fmla="*/ 69 h 82"/>
                  <a:gd name="T62" fmla="*/ 106 w 138"/>
                  <a:gd name="T63" fmla="*/ 69 h 82"/>
                  <a:gd name="T64" fmla="*/ 106 w 138"/>
                  <a:gd name="T65" fmla="*/ 73 h 82"/>
                  <a:gd name="T66" fmla="*/ 95 w 138"/>
                  <a:gd name="T67" fmla="*/ 77 h 82"/>
                  <a:gd name="T68" fmla="*/ 87 w 138"/>
                  <a:gd name="T69" fmla="*/ 80 h 82"/>
                  <a:gd name="T70" fmla="*/ 87 w 138"/>
                  <a:gd name="T71" fmla="*/ 73 h 82"/>
                  <a:gd name="T72" fmla="*/ 80 w 138"/>
                  <a:gd name="T73" fmla="*/ 71 h 82"/>
                  <a:gd name="T74" fmla="*/ 88 w 138"/>
                  <a:gd name="T75" fmla="*/ 65 h 82"/>
                  <a:gd name="T76" fmla="*/ 84 w 138"/>
                  <a:gd name="T77" fmla="*/ 62 h 82"/>
                  <a:gd name="T78" fmla="*/ 74 w 138"/>
                  <a:gd name="T79" fmla="*/ 62 h 82"/>
                  <a:gd name="T80" fmla="*/ 74 w 138"/>
                  <a:gd name="T81" fmla="*/ 57 h 82"/>
                  <a:gd name="T82" fmla="*/ 66 w 138"/>
                  <a:gd name="T83" fmla="*/ 59 h 82"/>
                  <a:gd name="T84" fmla="*/ 59 w 138"/>
                  <a:gd name="T85" fmla="*/ 67 h 82"/>
                  <a:gd name="T86" fmla="*/ 57 w 138"/>
                  <a:gd name="T87" fmla="*/ 70 h 82"/>
                  <a:gd name="T88" fmla="*/ 53 w 138"/>
                  <a:gd name="T89" fmla="*/ 70 h 82"/>
                  <a:gd name="T90" fmla="*/ 50 w 138"/>
                  <a:gd name="T91" fmla="*/ 69 h 82"/>
                  <a:gd name="T92" fmla="*/ 52 w 138"/>
                  <a:gd name="T93" fmla="*/ 61 h 82"/>
                  <a:gd name="T94" fmla="*/ 56 w 138"/>
                  <a:gd name="T95" fmla="*/ 59 h 82"/>
                  <a:gd name="T96" fmla="*/ 56 w 138"/>
                  <a:gd name="T97" fmla="*/ 51 h 82"/>
                  <a:gd name="T98" fmla="*/ 55 w 138"/>
                  <a:gd name="T99" fmla="*/ 46 h 82"/>
                  <a:gd name="T100" fmla="*/ 47 w 138"/>
                  <a:gd name="T101" fmla="*/ 42 h 82"/>
                  <a:gd name="T102" fmla="*/ 38 w 138"/>
                  <a:gd name="T103" fmla="*/ 41 h 82"/>
                  <a:gd name="T104" fmla="*/ 36 w 138"/>
                  <a:gd name="T105" fmla="*/ 41 h 82"/>
                  <a:gd name="T106" fmla="*/ 29 w 138"/>
                  <a:gd name="T107" fmla="*/ 45 h 82"/>
                  <a:gd name="T108" fmla="*/ 22 w 138"/>
                  <a:gd name="T109" fmla="*/ 48 h 82"/>
                  <a:gd name="T110" fmla="*/ 19 w 138"/>
                  <a:gd name="T111" fmla="*/ 46 h 82"/>
                  <a:gd name="T112" fmla="*/ 13 w 138"/>
                  <a:gd name="T113" fmla="*/ 45 h 82"/>
                  <a:gd name="T114" fmla="*/ 6 w 138"/>
                  <a:gd name="T115" fmla="*/ 44 h 82"/>
                  <a:gd name="T116" fmla="*/ 1 w 138"/>
                  <a:gd name="T117" fmla="*/ 40 h 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8"/>
                  <a:gd name="T178" fmla="*/ 0 h 82"/>
                  <a:gd name="T179" fmla="*/ 138 w 138"/>
                  <a:gd name="T180" fmla="*/ 82 h 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8" h="82">
                    <a:moveTo>
                      <a:pt x="1" y="40"/>
                    </a:moveTo>
                    <a:cubicBezTo>
                      <a:pt x="1" y="39"/>
                      <a:pt x="3" y="35"/>
                      <a:pt x="4" y="35"/>
                    </a:cubicBezTo>
                    <a:cubicBezTo>
                      <a:pt x="5" y="34"/>
                      <a:pt x="6" y="35"/>
                      <a:pt x="7" y="34"/>
                    </a:cubicBezTo>
                    <a:cubicBezTo>
                      <a:pt x="7" y="33"/>
                      <a:pt x="5" y="29"/>
                      <a:pt x="6" y="28"/>
                    </a:cubicBezTo>
                    <a:cubicBezTo>
                      <a:pt x="6" y="28"/>
                      <a:pt x="12" y="22"/>
                      <a:pt x="12" y="22"/>
                    </a:cubicBezTo>
                    <a:cubicBezTo>
                      <a:pt x="13" y="21"/>
                      <a:pt x="16" y="22"/>
                      <a:pt x="16" y="19"/>
                    </a:cubicBezTo>
                    <a:cubicBezTo>
                      <a:pt x="16" y="17"/>
                      <a:pt x="12" y="14"/>
                      <a:pt x="12" y="11"/>
                    </a:cubicBezTo>
                    <a:cubicBezTo>
                      <a:pt x="12" y="10"/>
                      <a:pt x="12" y="10"/>
                      <a:pt x="12" y="10"/>
                    </a:cubicBezTo>
                    <a:cubicBezTo>
                      <a:pt x="12" y="10"/>
                      <a:pt x="12" y="10"/>
                      <a:pt x="12" y="10"/>
                    </a:cubicBezTo>
                    <a:cubicBezTo>
                      <a:pt x="20" y="7"/>
                      <a:pt x="20" y="7"/>
                      <a:pt x="20" y="7"/>
                    </a:cubicBezTo>
                    <a:cubicBezTo>
                      <a:pt x="22" y="6"/>
                      <a:pt x="25" y="5"/>
                      <a:pt x="28" y="5"/>
                    </a:cubicBezTo>
                    <a:cubicBezTo>
                      <a:pt x="31" y="5"/>
                      <a:pt x="41" y="8"/>
                      <a:pt x="43" y="8"/>
                    </a:cubicBezTo>
                    <a:cubicBezTo>
                      <a:pt x="46" y="9"/>
                      <a:pt x="53" y="11"/>
                      <a:pt x="56" y="11"/>
                    </a:cubicBezTo>
                    <a:cubicBezTo>
                      <a:pt x="59" y="12"/>
                      <a:pt x="64" y="13"/>
                      <a:pt x="65" y="12"/>
                    </a:cubicBezTo>
                    <a:cubicBezTo>
                      <a:pt x="67" y="11"/>
                      <a:pt x="67" y="6"/>
                      <a:pt x="68" y="5"/>
                    </a:cubicBezTo>
                    <a:cubicBezTo>
                      <a:pt x="69" y="5"/>
                      <a:pt x="71" y="4"/>
                      <a:pt x="73" y="3"/>
                    </a:cubicBezTo>
                    <a:cubicBezTo>
                      <a:pt x="76" y="3"/>
                      <a:pt x="79" y="2"/>
                      <a:pt x="80" y="2"/>
                    </a:cubicBezTo>
                    <a:cubicBezTo>
                      <a:pt x="82" y="2"/>
                      <a:pt x="89" y="0"/>
                      <a:pt x="90" y="1"/>
                    </a:cubicBezTo>
                    <a:cubicBezTo>
                      <a:pt x="92" y="2"/>
                      <a:pt x="93" y="8"/>
                      <a:pt x="93" y="11"/>
                    </a:cubicBezTo>
                    <a:cubicBezTo>
                      <a:pt x="93" y="14"/>
                      <a:pt x="98" y="12"/>
                      <a:pt x="100" y="13"/>
                    </a:cubicBezTo>
                    <a:cubicBezTo>
                      <a:pt x="101" y="15"/>
                      <a:pt x="102" y="19"/>
                      <a:pt x="103" y="20"/>
                    </a:cubicBezTo>
                    <a:cubicBezTo>
                      <a:pt x="105" y="22"/>
                      <a:pt x="121" y="24"/>
                      <a:pt x="123" y="25"/>
                    </a:cubicBezTo>
                    <a:cubicBezTo>
                      <a:pt x="125" y="26"/>
                      <a:pt x="138" y="29"/>
                      <a:pt x="138" y="30"/>
                    </a:cubicBezTo>
                    <a:cubicBezTo>
                      <a:pt x="138" y="32"/>
                      <a:pt x="137" y="38"/>
                      <a:pt x="137" y="40"/>
                    </a:cubicBezTo>
                    <a:cubicBezTo>
                      <a:pt x="137" y="42"/>
                      <a:pt x="135" y="46"/>
                      <a:pt x="134" y="45"/>
                    </a:cubicBezTo>
                    <a:cubicBezTo>
                      <a:pt x="133" y="45"/>
                      <a:pt x="125" y="45"/>
                      <a:pt x="124" y="47"/>
                    </a:cubicBezTo>
                    <a:cubicBezTo>
                      <a:pt x="124" y="52"/>
                      <a:pt x="124" y="52"/>
                      <a:pt x="124" y="52"/>
                    </a:cubicBezTo>
                    <a:cubicBezTo>
                      <a:pt x="122" y="52"/>
                      <a:pt x="119" y="53"/>
                      <a:pt x="118" y="53"/>
                    </a:cubicBezTo>
                    <a:cubicBezTo>
                      <a:pt x="116" y="53"/>
                      <a:pt x="99" y="60"/>
                      <a:pt x="98" y="61"/>
                    </a:cubicBezTo>
                    <a:cubicBezTo>
                      <a:pt x="96" y="62"/>
                      <a:pt x="96" y="64"/>
                      <a:pt x="96" y="65"/>
                    </a:cubicBezTo>
                    <a:cubicBezTo>
                      <a:pt x="97" y="65"/>
                      <a:pt x="101" y="69"/>
                      <a:pt x="102" y="69"/>
                    </a:cubicBezTo>
                    <a:cubicBezTo>
                      <a:pt x="104" y="69"/>
                      <a:pt x="106" y="69"/>
                      <a:pt x="106" y="69"/>
                    </a:cubicBezTo>
                    <a:cubicBezTo>
                      <a:pt x="107" y="70"/>
                      <a:pt x="106" y="73"/>
                      <a:pt x="106" y="73"/>
                    </a:cubicBezTo>
                    <a:cubicBezTo>
                      <a:pt x="102" y="76"/>
                      <a:pt x="97" y="76"/>
                      <a:pt x="95" y="77"/>
                    </a:cubicBezTo>
                    <a:cubicBezTo>
                      <a:pt x="94" y="78"/>
                      <a:pt x="88" y="82"/>
                      <a:pt x="87" y="80"/>
                    </a:cubicBezTo>
                    <a:cubicBezTo>
                      <a:pt x="86" y="77"/>
                      <a:pt x="89" y="74"/>
                      <a:pt x="87" y="73"/>
                    </a:cubicBezTo>
                    <a:cubicBezTo>
                      <a:pt x="85" y="72"/>
                      <a:pt x="80" y="72"/>
                      <a:pt x="80" y="71"/>
                    </a:cubicBezTo>
                    <a:cubicBezTo>
                      <a:pt x="79" y="70"/>
                      <a:pt x="88" y="66"/>
                      <a:pt x="88" y="65"/>
                    </a:cubicBezTo>
                    <a:cubicBezTo>
                      <a:pt x="88" y="64"/>
                      <a:pt x="86" y="62"/>
                      <a:pt x="84" y="62"/>
                    </a:cubicBezTo>
                    <a:cubicBezTo>
                      <a:pt x="83" y="61"/>
                      <a:pt x="75" y="64"/>
                      <a:pt x="74" y="62"/>
                    </a:cubicBezTo>
                    <a:cubicBezTo>
                      <a:pt x="72" y="60"/>
                      <a:pt x="76" y="58"/>
                      <a:pt x="74" y="57"/>
                    </a:cubicBezTo>
                    <a:cubicBezTo>
                      <a:pt x="72" y="56"/>
                      <a:pt x="67" y="58"/>
                      <a:pt x="66" y="59"/>
                    </a:cubicBezTo>
                    <a:cubicBezTo>
                      <a:pt x="64" y="59"/>
                      <a:pt x="61" y="66"/>
                      <a:pt x="59" y="67"/>
                    </a:cubicBezTo>
                    <a:cubicBezTo>
                      <a:pt x="58" y="68"/>
                      <a:pt x="57" y="69"/>
                      <a:pt x="57" y="70"/>
                    </a:cubicBezTo>
                    <a:cubicBezTo>
                      <a:pt x="53" y="70"/>
                      <a:pt x="53" y="70"/>
                      <a:pt x="53" y="70"/>
                    </a:cubicBezTo>
                    <a:cubicBezTo>
                      <a:pt x="53" y="70"/>
                      <a:pt x="51" y="69"/>
                      <a:pt x="50" y="69"/>
                    </a:cubicBezTo>
                    <a:cubicBezTo>
                      <a:pt x="52" y="61"/>
                      <a:pt x="52" y="61"/>
                      <a:pt x="52" y="61"/>
                    </a:cubicBezTo>
                    <a:cubicBezTo>
                      <a:pt x="52" y="60"/>
                      <a:pt x="56" y="59"/>
                      <a:pt x="56" y="59"/>
                    </a:cubicBezTo>
                    <a:cubicBezTo>
                      <a:pt x="56" y="59"/>
                      <a:pt x="57" y="53"/>
                      <a:pt x="56" y="51"/>
                    </a:cubicBezTo>
                    <a:cubicBezTo>
                      <a:pt x="55" y="50"/>
                      <a:pt x="55" y="48"/>
                      <a:pt x="55" y="46"/>
                    </a:cubicBezTo>
                    <a:cubicBezTo>
                      <a:pt x="54" y="44"/>
                      <a:pt x="49" y="43"/>
                      <a:pt x="47" y="42"/>
                    </a:cubicBezTo>
                    <a:cubicBezTo>
                      <a:pt x="45" y="41"/>
                      <a:pt x="39" y="41"/>
                      <a:pt x="38" y="41"/>
                    </a:cubicBezTo>
                    <a:cubicBezTo>
                      <a:pt x="37" y="41"/>
                      <a:pt x="37" y="41"/>
                      <a:pt x="36" y="41"/>
                    </a:cubicBezTo>
                    <a:cubicBezTo>
                      <a:pt x="33" y="43"/>
                      <a:pt x="30" y="45"/>
                      <a:pt x="29" y="45"/>
                    </a:cubicBezTo>
                    <a:cubicBezTo>
                      <a:pt x="28" y="45"/>
                      <a:pt x="24" y="47"/>
                      <a:pt x="22" y="48"/>
                    </a:cubicBezTo>
                    <a:cubicBezTo>
                      <a:pt x="21" y="48"/>
                      <a:pt x="20" y="47"/>
                      <a:pt x="19" y="46"/>
                    </a:cubicBezTo>
                    <a:cubicBezTo>
                      <a:pt x="17" y="45"/>
                      <a:pt x="14" y="45"/>
                      <a:pt x="13" y="45"/>
                    </a:cubicBezTo>
                    <a:cubicBezTo>
                      <a:pt x="6" y="44"/>
                      <a:pt x="6" y="44"/>
                      <a:pt x="6" y="44"/>
                    </a:cubicBezTo>
                    <a:cubicBezTo>
                      <a:pt x="5" y="43"/>
                      <a:pt x="0" y="41"/>
                      <a:pt x="1" y="40"/>
                    </a:cubicBezTo>
                    <a:close/>
                  </a:path>
                </a:pathLst>
              </a:custGeom>
              <a:solidFill>
                <a:schemeClr val="accent1"/>
              </a:solidFill>
              <a:ln w="9525">
                <a:solidFill>
                  <a:schemeClr val="bg2"/>
                </a:solidFill>
                <a:miter lim="800000"/>
                <a:headEnd/>
                <a:tailEnd/>
              </a:ln>
            </p:spPr>
            <p:txBody>
              <a:bodyPr/>
              <a:lstStyle/>
              <a:p>
                <a:endParaRPr lang="en-US"/>
              </a:p>
            </p:txBody>
          </p:sp>
          <p:sp>
            <p:nvSpPr>
              <p:cNvPr id="43104" name="Freeform 147"/>
              <p:cNvSpPr>
                <a:spLocks/>
              </p:cNvSpPr>
              <p:nvPr/>
            </p:nvSpPr>
            <p:spPr bwMode="auto">
              <a:xfrm>
                <a:off x="5892039" y="2802610"/>
                <a:ext cx="93722" cy="80183"/>
              </a:xfrm>
              <a:custGeom>
                <a:avLst/>
                <a:gdLst>
                  <a:gd name="T0" fmla="*/ 1 w 48"/>
                  <a:gd name="T1" fmla="*/ 14 h 27"/>
                  <a:gd name="T2" fmla="*/ 5 w 48"/>
                  <a:gd name="T3" fmla="*/ 10 h 27"/>
                  <a:gd name="T4" fmla="*/ 1 w 48"/>
                  <a:gd name="T5" fmla="*/ 4 h 27"/>
                  <a:gd name="T6" fmla="*/ 2 w 48"/>
                  <a:gd name="T7" fmla="*/ 0 h 27"/>
                  <a:gd name="T8" fmla="*/ 7 w 48"/>
                  <a:gd name="T9" fmla="*/ 3 h 27"/>
                  <a:gd name="T10" fmla="*/ 13 w 48"/>
                  <a:gd name="T11" fmla="*/ 5 h 27"/>
                  <a:gd name="T12" fmla="*/ 25 w 48"/>
                  <a:gd name="T13" fmla="*/ 6 h 27"/>
                  <a:gd name="T14" fmla="*/ 33 w 48"/>
                  <a:gd name="T15" fmla="*/ 2 h 27"/>
                  <a:gd name="T16" fmla="*/ 42 w 48"/>
                  <a:gd name="T17" fmla="*/ 3 h 27"/>
                  <a:gd name="T18" fmla="*/ 48 w 48"/>
                  <a:gd name="T19" fmla="*/ 4 h 27"/>
                  <a:gd name="T20" fmla="*/ 48 w 48"/>
                  <a:gd name="T21" fmla="*/ 7 h 27"/>
                  <a:gd name="T22" fmla="*/ 41 w 48"/>
                  <a:gd name="T23" fmla="*/ 10 h 27"/>
                  <a:gd name="T24" fmla="*/ 41 w 48"/>
                  <a:gd name="T25" fmla="*/ 17 h 27"/>
                  <a:gd name="T26" fmla="*/ 41 w 48"/>
                  <a:gd name="T27" fmla="*/ 19 h 27"/>
                  <a:gd name="T28" fmla="*/ 37 w 48"/>
                  <a:gd name="T29" fmla="*/ 19 h 27"/>
                  <a:gd name="T30" fmla="*/ 30 w 48"/>
                  <a:gd name="T31" fmla="*/ 21 h 27"/>
                  <a:gd name="T32" fmla="*/ 26 w 48"/>
                  <a:gd name="T33" fmla="*/ 25 h 27"/>
                  <a:gd name="T34" fmla="*/ 19 w 48"/>
                  <a:gd name="T35" fmla="*/ 24 h 27"/>
                  <a:gd name="T36" fmla="*/ 11 w 48"/>
                  <a:gd name="T37" fmla="*/ 24 h 27"/>
                  <a:gd name="T38" fmla="*/ 5 w 48"/>
                  <a:gd name="T39" fmla="*/ 27 h 27"/>
                  <a:gd name="T40" fmla="*/ 5 w 48"/>
                  <a:gd name="T41" fmla="*/ 23 h 27"/>
                  <a:gd name="T42" fmla="*/ 0 w 48"/>
                  <a:gd name="T43" fmla="*/ 18 h 27"/>
                  <a:gd name="T44" fmla="*/ 1 w 48"/>
                  <a:gd name="T45" fmla="*/ 14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27"/>
                  <a:gd name="T71" fmla="*/ 48 w 48"/>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27">
                    <a:moveTo>
                      <a:pt x="1" y="14"/>
                    </a:moveTo>
                    <a:cubicBezTo>
                      <a:pt x="2" y="12"/>
                      <a:pt x="5" y="12"/>
                      <a:pt x="5" y="10"/>
                    </a:cubicBezTo>
                    <a:cubicBezTo>
                      <a:pt x="4" y="9"/>
                      <a:pt x="1" y="6"/>
                      <a:pt x="1" y="4"/>
                    </a:cubicBezTo>
                    <a:cubicBezTo>
                      <a:pt x="1" y="3"/>
                      <a:pt x="1" y="2"/>
                      <a:pt x="2" y="0"/>
                    </a:cubicBezTo>
                    <a:cubicBezTo>
                      <a:pt x="7" y="3"/>
                      <a:pt x="7" y="3"/>
                      <a:pt x="7" y="3"/>
                    </a:cubicBezTo>
                    <a:cubicBezTo>
                      <a:pt x="7" y="3"/>
                      <a:pt x="12" y="5"/>
                      <a:pt x="13" y="5"/>
                    </a:cubicBezTo>
                    <a:cubicBezTo>
                      <a:pt x="15" y="5"/>
                      <a:pt x="23" y="6"/>
                      <a:pt x="25" y="6"/>
                    </a:cubicBezTo>
                    <a:cubicBezTo>
                      <a:pt x="27" y="6"/>
                      <a:pt x="30" y="2"/>
                      <a:pt x="33" y="2"/>
                    </a:cubicBezTo>
                    <a:cubicBezTo>
                      <a:pt x="35" y="2"/>
                      <a:pt x="40" y="3"/>
                      <a:pt x="42" y="3"/>
                    </a:cubicBezTo>
                    <a:cubicBezTo>
                      <a:pt x="43" y="3"/>
                      <a:pt x="48" y="4"/>
                      <a:pt x="48" y="4"/>
                    </a:cubicBezTo>
                    <a:cubicBezTo>
                      <a:pt x="48" y="5"/>
                      <a:pt x="48" y="6"/>
                      <a:pt x="48" y="7"/>
                    </a:cubicBezTo>
                    <a:cubicBezTo>
                      <a:pt x="48" y="8"/>
                      <a:pt x="42" y="9"/>
                      <a:pt x="41" y="10"/>
                    </a:cubicBezTo>
                    <a:cubicBezTo>
                      <a:pt x="41" y="12"/>
                      <a:pt x="40" y="15"/>
                      <a:pt x="41" y="17"/>
                    </a:cubicBezTo>
                    <a:cubicBezTo>
                      <a:pt x="41" y="18"/>
                      <a:pt x="41" y="18"/>
                      <a:pt x="41" y="19"/>
                    </a:cubicBezTo>
                    <a:cubicBezTo>
                      <a:pt x="41" y="19"/>
                      <a:pt x="38" y="19"/>
                      <a:pt x="37" y="19"/>
                    </a:cubicBezTo>
                    <a:cubicBezTo>
                      <a:pt x="36" y="19"/>
                      <a:pt x="31" y="21"/>
                      <a:pt x="30" y="21"/>
                    </a:cubicBezTo>
                    <a:cubicBezTo>
                      <a:pt x="29" y="22"/>
                      <a:pt x="27" y="23"/>
                      <a:pt x="26" y="25"/>
                    </a:cubicBezTo>
                    <a:cubicBezTo>
                      <a:pt x="25" y="26"/>
                      <a:pt x="20" y="25"/>
                      <a:pt x="19" y="24"/>
                    </a:cubicBezTo>
                    <a:cubicBezTo>
                      <a:pt x="18" y="24"/>
                      <a:pt x="13" y="24"/>
                      <a:pt x="11" y="24"/>
                    </a:cubicBezTo>
                    <a:cubicBezTo>
                      <a:pt x="10" y="24"/>
                      <a:pt x="7" y="26"/>
                      <a:pt x="5" y="27"/>
                    </a:cubicBezTo>
                    <a:cubicBezTo>
                      <a:pt x="5" y="23"/>
                      <a:pt x="5" y="23"/>
                      <a:pt x="5" y="23"/>
                    </a:cubicBezTo>
                    <a:cubicBezTo>
                      <a:pt x="4" y="21"/>
                      <a:pt x="0" y="20"/>
                      <a:pt x="0" y="18"/>
                    </a:cubicBezTo>
                    <a:cubicBezTo>
                      <a:pt x="0" y="17"/>
                      <a:pt x="0" y="15"/>
                      <a:pt x="1" y="14"/>
                    </a:cubicBezTo>
                    <a:close/>
                  </a:path>
                </a:pathLst>
              </a:custGeom>
              <a:solidFill>
                <a:schemeClr val="accent1"/>
              </a:solidFill>
              <a:ln w="9525">
                <a:solidFill>
                  <a:schemeClr val="bg2"/>
                </a:solidFill>
                <a:miter lim="800000"/>
                <a:headEnd/>
                <a:tailEnd/>
              </a:ln>
            </p:spPr>
            <p:txBody>
              <a:bodyPr/>
              <a:lstStyle/>
              <a:p>
                <a:endParaRPr lang="en-US"/>
              </a:p>
            </p:txBody>
          </p:sp>
          <p:sp>
            <p:nvSpPr>
              <p:cNvPr id="43105" name="Freeform 148"/>
              <p:cNvSpPr>
                <a:spLocks/>
              </p:cNvSpPr>
              <p:nvPr/>
            </p:nvSpPr>
            <p:spPr bwMode="auto">
              <a:xfrm>
                <a:off x="5884388" y="2330423"/>
                <a:ext cx="91810" cy="68304"/>
              </a:xfrm>
              <a:custGeom>
                <a:avLst/>
                <a:gdLst>
                  <a:gd name="T0" fmla="*/ 2 w 47"/>
                  <a:gd name="T1" fmla="*/ 16 h 23"/>
                  <a:gd name="T2" fmla="*/ 2 w 47"/>
                  <a:gd name="T3" fmla="*/ 12 h 23"/>
                  <a:gd name="T4" fmla="*/ 6 w 47"/>
                  <a:gd name="T5" fmla="*/ 9 h 23"/>
                  <a:gd name="T6" fmla="*/ 13 w 47"/>
                  <a:gd name="T7" fmla="*/ 7 h 23"/>
                  <a:gd name="T8" fmla="*/ 15 w 47"/>
                  <a:gd name="T9" fmla="*/ 3 h 23"/>
                  <a:gd name="T10" fmla="*/ 27 w 47"/>
                  <a:gd name="T11" fmla="*/ 1 h 23"/>
                  <a:gd name="T12" fmla="*/ 39 w 47"/>
                  <a:gd name="T13" fmla="*/ 2 h 23"/>
                  <a:gd name="T14" fmla="*/ 47 w 47"/>
                  <a:gd name="T15" fmla="*/ 2 h 23"/>
                  <a:gd name="T16" fmla="*/ 43 w 47"/>
                  <a:gd name="T17" fmla="*/ 13 h 23"/>
                  <a:gd name="T18" fmla="*/ 44 w 47"/>
                  <a:gd name="T19" fmla="*/ 23 h 23"/>
                  <a:gd name="T20" fmla="*/ 35 w 47"/>
                  <a:gd name="T21" fmla="*/ 23 h 23"/>
                  <a:gd name="T22" fmla="*/ 29 w 47"/>
                  <a:gd name="T23" fmla="*/ 18 h 23"/>
                  <a:gd name="T24" fmla="*/ 21 w 47"/>
                  <a:gd name="T25" fmla="*/ 18 h 23"/>
                  <a:gd name="T26" fmla="*/ 21 w 47"/>
                  <a:gd name="T27" fmla="*/ 18 h 23"/>
                  <a:gd name="T28" fmla="*/ 21 w 47"/>
                  <a:gd name="T29" fmla="*/ 14 h 23"/>
                  <a:gd name="T30" fmla="*/ 17 w 47"/>
                  <a:gd name="T31" fmla="*/ 13 h 23"/>
                  <a:gd name="T32" fmla="*/ 12 w 47"/>
                  <a:gd name="T33" fmla="*/ 13 h 23"/>
                  <a:gd name="T34" fmla="*/ 2 w 47"/>
                  <a:gd name="T35" fmla="*/ 1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
                  <a:gd name="T55" fmla="*/ 0 h 23"/>
                  <a:gd name="T56" fmla="*/ 47 w 47"/>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 h="23">
                    <a:moveTo>
                      <a:pt x="2" y="16"/>
                    </a:moveTo>
                    <a:cubicBezTo>
                      <a:pt x="0" y="15"/>
                      <a:pt x="0" y="13"/>
                      <a:pt x="2" y="12"/>
                    </a:cubicBezTo>
                    <a:cubicBezTo>
                      <a:pt x="3" y="11"/>
                      <a:pt x="5" y="9"/>
                      <a:pt x="6" y="9"/>
                    </a:cubicBezTo>
                    <a:cubicBezTo>
                      <a:pt x="7" y="9"/>
                      <a:pt x="12" y="8"/>
                      <a:pt x="13" y="7"/>
                    </a:cubicBezTo>
                    <a:cubicBezTo>
                      <a:pt x="13" y="6"/>
                      <a:pt x="13" y="4"/>
                      <a:pt x="15" y="3"/>
                    </a:cubicBezTo>
                    <a:cubicBezTo>
                      <a:pt x="16" y="2"/>
                      <a:pt x="25" y="0"/>
                      <a:pt x="27" y="1"/>
                    </a:cubicBezTo>
                    <a:cubicBezTo>
                      <a:pt x="29" y="1"/>
                      <a:pt x="37" y="2"/>
                      <a:pt x="39" y="2"/>
                    </a:cubicBezTo>
                    <a:cubicBezTo>
                      <a:pt x="41" y="2"/>
                      <a:pt x="47" y="3"/>
                      <a:pt x="47" y="2"/>
                    </a:cubicBezTo>
                    <a:cubicBezTo>
                      <a:pt x="43" y="13"/>
                      <a:pt x="43" y="13"/>
                      <a:pt x="43" y="13"/>
                    </a:cubicBezTo>
                    <a:cubicBezTo>
                      <a:pt x="42" y="16"/>
                      <a:pt x="43" y="22"/>
                      <a:pt x="44" y="23"/>
                    </a:cubicBezTo>
                    <a:cubicBezTo>
                      <a:pt x="44" y="23"/>
                      <a:pt x="38" y="23"/>
                      <a:pt x="35" y="23"/>
                    </a:cubicBezTo>
                    <a:cubicBezTo>
                      <a:pt x="33" y="23"/>
                      <a:pt x="31" y="18"/>
                      <a:pt x="29" y="18"/>
                    </a:cubicBezTo>
                    <a:cubicBezTo>
                      <a:pt x="26" y="18"/>
                      <a:pt x="21" y="18"/>
                      <a:pt x="21" y="18"/>
                    </a:cubicBezTo>
                    <a:cubicBezTo>
                      <a:pt x="21" y="18"/>
                      <a:pt x="21" y="18"/>
                      <a:pt x="21" y="18"/>
                    </a:cubicBezTo>
                    <a:cubicBezTo>
                      <a:pt x="21" y="17"/>
                      <a:pt x="21" y="15"/>
                      <a:pt x="21" y="14"/>
                    </a:cubicBezTo>
                    <a:cubicBezTo>
                      <a:pt x="21" y="13"/>
                      <a:pt x="18" y="14"/>
                      <a:pt x="17" y="13"/>
                    </a:cubicBezTo>
                    <a:cubicBezTo>
                      <a:pt x="15" y="13"/>
                      <a:pt x="13" y="12"/>
                      <a:pt x="12" y="13"/>
                    </a:cubicBezTo>
                    <a:cubicBezTo>
                      <a:pt x="10" y="13"/>
                      <a:pt x="4" y="17"/>
                      <a:pt x="2" y="16"/>
                    </a:cubicBezTo>
                    <a:close/>
                  </a:path>
                </a:pathLst>
              </a:custGeom>
              <a:solidFill>
                <a:schemeClr val="accent1"/>
              </a:solidFill>
              <a:ln w="9525">
                <a:solidFill>
                  <a:schemeClr val="bg2"/>
                </a:solidFill>
                <a:miter lim="800000"/>
                <a:headEnd/>
                <a:tailEnd/>
              </a:ln>
            </p:spPr>
            <p:txBody>
              <a:bodyPr/>
              <a:lstStyle/>
              <a:p>
                <a:endParaRPr lang="en-US"/>
              </a:p>
            </p:txBody>
          </p:sp>
          <p:grpSp>
            <p:nvGrpSpPr>
              <p:cNvPr id="43106" name="Group 149"/>
              <p:cNvGrpSpPr>
                <a:grpSpLocks/>
              </p:cNvGrpSpPr>
              <p:nvPr/>
            </p:nvGrpSpPr>
            <p:grpSpPr bwMode="auto">
              <a:xfrm>
                <a:off x="5859523" y="2864975"/>
                <a:ext cx="93722" cy="198972"/>
                <a:chOff x="3029" y="1870"/>
                <a:chExt cx="99" cy="134"/>
              </a:xfrm>
            </p:grpSpPr>
            <p:sp>
              <p:nvSpPr>
                <p:cNvPr id="43203" name="Freeform 150"/>
                <p:cNvSpPr>
                  <a:spLocks/>
                </p:cNvSpPr>
                <p:nvPr/>
              </p:nvSpPr>
              <p:spPr bwMode="auto">
                <a:xfrm>
                  <a:off x="3082" y="1985"/>
                  <a:ext cx="44" cy="19"/>
                </a:xfrm>
                <a:custGeom>
                  <a:avLst/>
                  <a:gdLst>
                    <a:gd name="T0" fmla="*/ 5 w 22"/>
                    <a:gd name="T1" fmla="*/ 5 h 9"/>
                    <a:gd name="T2" fmla="*/ 0 w 22"/>
                    <a:gd name="T3" fmla="*/ 3 h 9"/>
                    <a:gd name="T4" fmla="*/ 2 w 22"/>
                    <a:gd name="T5" fmla="*/ 1 h 9"/>
                    <a:gd name="T6" fmla="*/ 15 w 22"/>
                    <a:gd name="T7" fmla="*/ 2 h 9"/>
                    <a:gd name="T8" fmla="*/ 18 w 22"/>
                    <a:gd name="T9" fmla="*/ 4 h 9"/>
                    <a:gd name="T10" fmla="*/ 22 w 22"/>
                    <a:gd name="T11" fmla="*/ 4 h 9"/>
                    <a:gd name="T12" fmla="*/ 22 w 22"/>
                    <a:gd name="T13" fmla="*/ 8 h 9"/>
                    <a:gd name="T14" fmla="*/ 16 w 22"/>
                    <a:gd name="T15" fmla="*/ 8 h 9"/>
                    <a:gd name="T16" fmla="*/ 9 w 22"/>
                    <a:gd name="T17" fmla="*/ 8 h 9"/>
                    <a:gd name="T18" fmla="*/ 5 w 22"/>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9"/>
                    <a:gd name="T32" fmla="*/ 22 w 22"/>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9">
                      <a:moveTo>
                        <a:pt x="5" y="5"/>
                      </a:moveTo>
                      <a:cubicBezTo>
                        <a:pt x="4" y="5"/>
                        <a:pt x="0" y="3"/>
                        <a:pt x="0" y="3"/>
                      </a:cubicBezTo>
                      <a:cubicBezTo>
                        <a:pt x="0" y="1"/>
                        <a:pt x="0" y="0"/>
                        <a:pt x="2" y="1"/>
                      </a:cubicBezTo>
                      <a:cubicBezTo>
                        <a:pt x="4" y="1"/>
                        <a:pt x="14" y="2"/>
                        <a:pt x="15" y="2"/>
                      </a:cubicBezTo>
                      <a:cubicBezTo>
                        <a:pt x="17" y="2"/>
                        <a:pt x="17" y="4"/>
                        <a:pt x="18" y="4"/>
                      </a:cubicBezTo>
                      <a:cubicBezTo>
                        <a:pt x="19" y="4"/>
                        <a:pt x="22" y="3"/>
                        <a:pt x="22" y="4"/>
                      </a:cubicBezTo>
                      <a:cubicBezTo>
                        <a:pt x="22" y="5"/>
                        <a:pt x="22" y="7"/>
                        <a:pt x="22" y="8"/>
                      </a:cubicBezTo>
                      <a:cubicBezTo>
                        <a:pt x="22" y="9"/>
                        <a:pt x="19" y="8"/>
                        <a:pt x="16" y="8"/>
                      </a:cubicBezTo>
                      <a:cubicBezTo>
                        <a:pt x="13" y="8"/>
                        <a:pt x="10" y="8"/>
                        <a:pt x="9" y="8"/>
                      </a:cubicBezTo>
                      <a:cubicBezTo>
                        <a:pt x="8" y="8"/>
                        <a:pt x="7" y="5"/>
                        <a:pt x="5" y="5"/>
                      </a:cubicBezTo>
                      <a:close/>
                    </a:path>
                  </a:pathLst>
                </a:custGeom>
                <a:solidFill>
                  <a:schemeClr val="accent1"/>
                </a:solidFill>
                <a:ln w="9525">
                  <a:solidFill>
                    <a:schemeClr val="bg2"/>
                  </a:solidFill>
                  <a:miter lim="800000"/>
                  <a:headEnd/>
                  <a:tailEnd/>
                </a:ln>
              </p:spPr>
              <p:txBody>
                <a:bodyPr/>
                <a:lstStyle/>
                <a:p>
                  <a:endParaRPr lang="en-US"/>
                </a:p>
              </p:txBody>
            </p:sp>
            <p:sp>
              <p:nvSpPr>
                <p:cNvPr id="43204" name="Freeform 151"/>
                <p:cNvSpPr>
                  <a:spLocks/>
                </p:cNvSpPr>
                <p:nvPr/>
              </p:nvSpPr>
              <p:spPr bwMode="auto">
                <a:xfrm>
                  <a:off x="3029" y="1870"/>
                  <a:ext cx="99" cy="101"/>
                </a:xfrm>
                <a:custGeom>
                  <a:avLst/>
                  <a:gdLst>
                    <a:gd name="T0" fmla="*/ 3 w 49"/>
                    <a:gd name="T1" fmla="*/ 26 h 50"/>
                    <a:gd name="T2" fmla="*/ 0 w 49"/>
                    <a:gd name="T3" fmla="*/ 21 h 50"/>
                    <a:gd name="T4" fmla="*/ 7 w 49"/>
                    <a:gd name="T5" fmla="*/ 13 h 50"/>
                    <a:gd name="T6" fmla="*/ 7 w 49"/>
                    <a:gd name="T7" fmla="*/ 11 h 50"/>
                    <a:gd name="T8" fmla="*/ 14 w 49"/>
                    <a:gd name="T9" fmla="*/ 8 h 50"/>
                    <a:gd name="T10" fmla="*/ 21 w 49"/>
                    <a:gd name="T11" fmla="*/ 6 h 50"/>
                    <a:gd name="T12" fmla="*/ 22 w 49"/>
                    <a:gd name="T13" fmla="*/ 6 h 50"/>
                    <a:gd name="T14" fmla="*/ 28 w 49"/>
                    <a:gd name="T15" fmla="*/ 3 h 50"/>
                    <a:gd name="T16" fmla="*/ 36 w 49"/>
                    <a:gd name="T17" fmla="*/ 3 h 50"/>
                    <a:gd name="T18" fmla="*/ 43 w 49"/>
                    <a:gd name="T19" fmla="*/ 4 h 50"/>
                    <a:gd name="T20" fmla="*/ 47 w 49"/>
                    <a:gd name="T21" fmla="*/ 0 h 50"/>
                    <a:gd name="T22" fmla="*/ 49 w 49"/>
                    <a:gd name="T23" fmla="*/ 7 h 50"/>
                    <a:gd name="T24" fmla="*/ 46 w 49"/>
                    <a:gd name="T25" fmla="*/ 11 h 50"/>
                    <a:gd name="T26" fmla="*/ 40 w 49"/>
                    <a:gd name="T27" fmla="*/ 9 h 50"/>
                    <a:gd name="T28" fmla="*/ 32 w 49"/>
                    <a:gd name="T29" fmla="*/ 10 h 50"/>
                    <a:gd name="T30" fmla="*/ 29 w 49"/>
                    <a:gd name="T31" fmla="*/ 13 h 50"/>
                    <a:gd name="T32" fmla="*/ 32 w 49"/>
                    <a:gd name="T33" fmla="*/ 17 h 50"/>
                    <a:gd name="T34" fmla="*/ 26 w 49"/>
                    <a:gd name="T35" fmla="*/ 18 h 50"/>
                    <a:gd name="T36" fmla="*/ 21 w 49"/>
                    <a:gd name="T37" fmla="*/ 13 h 50"/>
                    <a:gd name="T38" fmla="*/ 19 w 49"/>
                    <a:gd name="T39" fmla="*/ 18 h 50"/>
                    <a:gd name="T40" fmla="*/ 24 w 49"/>
                    <a:gd name="T41" fmla="*/ 25 h 50"/>
                    <a:gd name="T42" fmla="*/ 28 w 49"/>
                    <a:gd name="T43" fmla="*/ 29 h 50"/>
                    <a:gd name="T44" fmla="*/ 32 w 49"/>
                    <a:gd name="T45" fmla="*/ 35 h 50"/>
                    <a:gd name="T46" fmla="*/ 37 w 49"/>
                    <a:gd name="T47" fmla="*/ 38 h 50"/>
                    <a:gd name="T48" fmla="*/ 30 w 49"/>
                    <a:gd name="T49" fmla="*/ 38 h 50"/>
                    <a:gd name="T50" fmla="*/ 25 w 49"/>
                    <a:gd name="T51" fmla="*/ 37 h 50"/>
                    <a:gd name="T52" fmla="*/ 25 w 49"/>
                    <a:gd name="T53" fmla="*/ 41 h 50"/>
                    <a:gd name="T54" fmla="*/ 20 w 49"/>
                    <a:gd name="T55" fmla="*/ 41 h 50"/>
                    <a:gd name="T56" fmla="*/ 22 w 49"/>
                    <a:gd name="T57" fmla="*/ 50 h 50"/>
                    <a:gd name="T58" fmla="*/ 16 w 49"/>
                    <a:gd name="T59" fmla="*/ 48 h 50"/>
                    <a:gd name="T60" fmla="*/ 11 w 49"/>
                    <a:gd name="T61" fmla="*/ 46 h 50"/>
                    <a:gd name="T62" fmla="*/ 12 w 49"/>
                    <a:gd name="T63" fmla="*/ 41 h 50"/>
                    <a:gd name="T64" fmla="*/ 9 w 49"/>
                    <a:gd name="T65" fmla="*/ 37 h 50"/>
                    <a:gd name="T66" fmla="*/ 14 w 49"/>
                    <a:gd name="T67" fmla="*/ 36 h 50"/>
                    <a:gd name="T68" fmla="*/ 8 w 49"/>
                    <a:gd name="T69" fmla="*/ 32 h 50"/>
                    <a:gd name="T70" fmla="*/ 3 w 49"/>
                    <a:gd name="T71" fmla="*/ 2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50"/>
                    <a:gd name="T110" fmla="*/ 49 w 49"/>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50">
                      <a:moveTo>
                        <a:pt x="3" y="26"/>
                      </a:moveTo>
                      <a:cubicBezTo>
                        <a:pt x="2" y="24"/>
                        <a:pt x="1" y="23"/>
                        <a:pt x="0" y="21"/>
                      </a:cubicBezTo>
                      <a:cubicBezTo>
                        <a:pt x="3" y="18"/>
                        <a:pt x="7" y="14"/>
                        <a:pt x="7" y="13"/>
                      </a:cubicBezTo>
                      <a:cubicBezTo>
                        <a:pt x="7" y="13"/>
                        <a:pt x="7" y="12"/>
                        <a:pt x="7" y="11"/>
                      </a:cubicBezTo>
                      <a:cubicBezTo>
                        <a:pt x="7" y="11"/>
                        <a:pt x="13" y="8"/>
                        <a:pt x="14" y="8"/>
                      </a:cubicBezTo>
                      <a:cubicBezTo>
                        <a:pt x="15" y="7"/>
                        <a:pt x="19" y="6"/>
                        <a:pt x="21" y="6"/>
                      </a:cubicBezTo>
                      <a:cubicBezTo>
                        <a:pt x="21" y="6"/>
                        <a:pt x="21" y="6"/>
                        <a:pt x="22" y="6"/>
                      </a:cubicBezTo>
                      <a:cubicBezTo>
                        <a:pt x="24" y="5"/>
                        <a:pt x="27" y="3"/>
                        <a:pt x="28" y="3"/>
                      </a:cubicBezTo>
                      <a:cubicBezTo>
                        <a:pt x="30" y="3"/>
                        <a:pt x="35" y="3"/>
                        <a:pt x="36" y="3"/>
                      </a:cubicBezTo>
                      <a:cubicBezTo>
                        <a:pt x="37" y="4"/>
                        <a:pt x="42" y="5"/>
                        <a:pt x="43" y="4"/>
                      </a:cubicBezTo>
                      <a:cubicBezTo>
                        <a:pt x="44" y="2"/>
                        <a:pt x="46" y="1"/>
                        <a:pt x="47" y="0"/>
                      </a:cubicBezTo>
                      <a:cubicBezTo>
                        <a:pt x="49" y="7"/>
                        <a:pt x="49" y="7"/>
                        <a:pt x="49" y="7"/>
                      </a:cubicBezTo>
                      <a:cubicBezTo>
                        <a:pt x="46" y="11"/>
                        <a:pt x="46" y="11"/>
                        <a:pt x="46" y="11"/>
                      </a:cubicBezTo>
                      <a:cubicBezTo>
                        <a:pt x="44" y="9"/>
                        <a:pt x="41" y="9"/>
                        <a:pt x="40" y="9"/>
                      </a:cubicBezTo>
                      <a:cubicBezTo>
                        <a:pt x="38" y="9"/>
                        <a:pt x="33" y="9"/>
                        <a:pt x="32" y="10"/>
                      </a:cubicBezTo>
                      <a:cubicBezTo>
                        <a:pt x="30" y="11"/>
                        <a:pt x="27" y="12"/>
                        <a:pt x="29" y="13"/>
                      </a:cubicBezTo>
                      <a:cubicBezTo>
                        <a:pt x="32" y="15"/>
                        <a:pt x="34" y="17"/>
                        <a:pt x="32" y="17"/>
                      </a:cubicBezTo>
                      <a:cubicBezTo>
                        <a:pt x="31" y="18"/>
                        <a:pt x="27" y="20"/>
                        <a:pt x="26" y="18"/>
                      </a:cubicBezTo>
                      <a:cubicBezTo>
                        <a:pt x="25" y="17"/>
                        <a:pt x="23" y="13"/>
                        <a:pt x="21" y="13"/>
                      </a:cubicBezTo>
                      <a:cubicBezTo>
                        <a:pt x="20" y="13"/>
                        <a:pt x="19" y="16"/>
                        <a:pt x="19" y="18"/>
                      </a:cubicBezTo>
                      <a:cubicBezTo>
                        <a:pt x="20" y="21"/>
                        <a:pt x="24" y="23"/>
                        <a:pt x="24" y="25"/>
                      </a:cubicBezTo>
                      <a:cubicBezTo>
                        <a:pt x="24" y="27"/>
                        <a:pt x="25" y="27"/>
                        <a:pt x="28" y="29"/>
                      </a:cubicBezTo>
                      <a:cubicBezTo>
                        <a:pt x="30" y="31"/>
                        <a:pt x="32" y="34"/>
                        <a:pt x="32" y="35"/>
                      </a:cubicBezTo>
                      <a:cubicBezTo>
                        <a:pt x="33" y="35"/>
                        <a:pt x="37" y="38"/>
                        <a:pt x="37" y="38"/>
                      </a:cubicBezTo>
                      <a:cubicBezTo>
                        <a:pt x="36" y="39"/>
                        <a:pt x="32" y="37"/>
                        <a:pt x="30" y="38"/>
                      </a:cubicBezTo>
                      <a:cubicBezTo>
                        <a:pt x="29" y="38"/>
                        <a:pt x="26" y="35"/>
                        <a:pt x="25" y="37"/>
                      </a:cubicBezTo>
                      <a:cubicBezTo>
                        <a:pt x="24" y="38"/>
                        <a:pt x="26" y="41"/>
                        <a:pt x="25" y="41"/>
                      </a:cubicBezTo>
                      <a:cubicBezTo>
                        <a:pt x="24" y="42"/>
                        <a:pt x="21" y="39"/>
                        <a:pt x="20" y="41"/>
                      </a:cubicBezTo>
                      <a:cubicBezTo>
                        <a:pt x="20" y="42"/>
                        <a:pt x="24" y="50"/>
                        <a:pt x="22" y="50"/>
                      </a:cubicBezTo>
                      <a:cubicBezTo>
                        <a:pt x="21" y="50"/>
                        <a:pt x="17" y="48"/>
                        <a:pt x="16" y="48"/>
                      </a:cubicBezTo>
                      <a:cubicBezTo>
                        <a:pt x="15" y="47"/>
                        <a:pt x="11" y="47"/>
                        <a:pt x="11" y="46"/>
                      </a:cubicBezTo>
                      <a:cubicBezTo>
                        <a:pt x="11" y="44"/>
                        <a:pt x="14" y="42"/>
                        <a:pt x="12" y="41"/>
                      </a:cubicBezTo>
                      <a:cubicBezTo>
                        <a:pt x="10" y="39"/>
                        <a:pt x="8" y="37"/>
                        <a:pt x="9" y="37"/>
                      </a:cubicBezTo>
                      <a:cubicBezTo>
                        <a:pt x="10" y="36"/>
                        <a:pt x="12" y="36"/>
                        <a:pt x="14" y="36"/>
                      </a:cubicBezTo>
                      <a:cubicBezTo>
                        <a:pt x="15" y="36"/>
                        <a:pt x="10" y="33"/>
                        <a:pt x="8" y="32"/>
                      </a:cubicBezTo>
                      <a:cubicBezTo>
                        <a:pt x="6" y="30"/>
                        <a:pt x="5" y="28"/>
                        <a:pt x="3" y="26"/>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07" name="Freeform 152"/>
              <p:cNvSpPr>
                <a:spLocks/>
              </p:cNvSpPr>
              <p:nvPr/>
            </p:nvSpPr>
            <p:spPr bwMode="auto">
              <a:xfrm>
                <a:off x="5872912" y="2437333"/>
                <a:ext cx="84159" cy="77213"/>
              </a:xfrm>
              <a:custGeom>
                <a:avLst/>
                <a:gdLst>
                  <a:gd name="T0" fmla="*/ 0 w 43"/>
                  <a:gd name="T1" fmla="*/ 2 h 26"/>
                  <a:gd name="T2" fmla="*/ 8 w 43"/>
                  <a:gd name="T3" fmla="*/ 0 h 26"/>
                  <a:gd name="T4" fmla="*/ 25 w 43"/>
                  <a:gd name="T5" fmla="*/ 2 h 26"/>
                  <a:gd name="T6" fmla="*/ 37 w 43"/>
                  <a:gd name="T7" fmla="*/ 4 h 26"/>
                  <a:gd name="T8" fmla="*/ 43 w 43"/>
                  <a:gd name="T9" fmla="*/ 8 h 26"/>
                  <a:gd name="T10" fmla="*/ 42 w 43"/>
                  <a:gd name="T11" fmla="*/ 14 h 26"/>
                  <a:gd name="T12" fmla="*/ 37 w 43"/>
                  <a:gd name="T13" fmla="*/ 16 h 26"/>
                  <a:gd name="T14" fmla="*/ 35 w 43"/>
                  <a:gd name="T15" fmla="*/ 21 h 26"/>
                  <a:gd name="T16" fmla="*/ 29 w 43"/>
                  <a:gd name="T17" fmla="*/ 25 h 26"/>
                  <a:gd name="T18" fmla="*/ 19 w 43"/>
                  <a:gd name="T19" fmla="*/ 26 h 26"/>
                  <a:gd name="T20" fmla="*/ 19 w 43"/>
                  <a:gd name="T21" fmla="*/ 24 h 26"/>
                  <a:gd name="T22" fmla="*/ 14 w 43"/>
                  <a:gd name="T23" fmla="*/ 21 h 26"/>
                  <a:gd name="T24" fmla="*/ 14 w 43"/>
                  <a:gd name="T25" fmla="*/ 15 h 26"/>
                  <a:gd name="T26" fmla="*/ 1 w 43"/>
                  <a:gd name="T27" fmla="*/ 9 h 26"/>
                  <a:gd name="T28" fmla="*/ 0 w 43"/>
                  <a:gd name="T29" fmla="*/ 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26"/>
                  <a:gd name="T47" fmla="*/ 43 w 43"/>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26">
                    <a:moveTo>
                      <a:pt x="0" y="2"/>
                    </a:moveTo>
                    <a:cubicBezTo>
                      <a:pt x="0" y="2"/>
                      <a:pt x="5" y="0"/>
                      <a:pt x="8" y="0"/>
                    </a:cubicBezTo>
                    <a:cubicBezTo>
                      <a:pt x="10" y="0"/>
                      <a:pt x="23" y="2"/>
                      <a:pt x="25" y="2"/>
                    </a:cubicBezTo>
                    <a:cubicBezTo>
                      <a:pt x="26" y="2"/>
                      <a:pt x="35" y="4"/>
                      <a:pt x="37" y="4"/>
                    </a:cubicBezTo>
                    <a:cubicBezTo>
                      <a:pt x="39" y="4"/>
                      <a:pt x="41" y="8"/>
                      <a:pt x="43" y="8"/>
                    </a:cubicBezTo>
                    <a:cubicBezTo>
                      <a:pt x="42" y="14"/>
                      <a:pt x="42" y="14"/>
                      <a:pt x="42" y="14"/>
                    </a:cubicBezTo>
                    <a:cubicBezTo>
                      <a:pt x="37" y="16"/>
                      <a:pt x="37" y="16"/>
                      <a:pt x="37" y="16"/>
                    </a:cubicBezTo>
                    <a:cubicBezTo>
                      <a:pt x="37" y="16"/>
                      <a:pt x="36" y="20"/>
                      <a:pt x="35" y="21"/>
                    </a:cubicBezTo>
                    <a:cubicBezTo>
                      <a:pt x="34" y="22"/>
                      <a:pt x="30" y="23"/>
                      <a:pt x="29" y="25"/>
                    </a:cubicBezTo>
                    <a:cubicBezTo>
                      <a:pt x="27" y="26"/>
                      <a:pt x="19" y="26"/>
                      <a:pt x="19" y="26"/>
                    </a:cubicBezTo>
                    <a:cubicBezTo>
                      <a:pt x="19" y="25"/>
                      <a:pt x="19" y="25"/>
                      <a:pt x="19" y="24"/>
                    </a:cubicBezTo>
                    <a:cubicBezTo>
                      <a:pt x="19" y="23"/>
                      <a:pt x="15" y="21"/>
                      <a:pt x="14" y="21"/>
                    </a:cubicBezTo>
                    <a:cubicBezTo>
                      <a:pt x="14" y="21"/>
                      <a:pt x="15" y="16"/>
                      <a:pt x="14" y="15"/>
                    </a:cubicBezTo>
                    <a:cubicBezTo>
                      <a:pt x="13" y="14"/>
                      <a:pt x="1" y="9"/>
                      <a:pt x="1" y="9"/>
                    </a:cubicBezTo>
                    <a:cubicBezTo>
                      <a:pt x="1" y="8"/>
                      <a:pt x="0" y="5"/>
                      <a:pt x="0" y="2"/>
                    </a:cubicBezTo>
                    <a:close/>
                  </a:path>
                </a:pathLst>
              </a:custGeom>
              <a:solidFill>
                <a:schemeClr val="accent1"/>
              </a:solidFill>
              <a:ln w="9525">
                <a:solidFill>
                  <a:schemeClr val="bg2"/>
                </a:solidFill>
                <a:miter lim="800000"/>
                <a:headEnd/>
                <a:tailEnd/>
              </a:ln>
            </p:spPr>
            <p:txBody>
              <a:bodyPr/>
              <a:lstStyle/>
              <a:p>
                <a:endParaRPr lang="en-US"/>
              </a:p>
            </p:txBody>
          </p:sp>
          <p:sp>
            <p:nvSpPr>
              <p:cNvPr id="43108" name="Freeform 153"/>
              <p:cNvSpPr>
                <a:spLocks/>
              </p:cNvSpPr>
              <p:nvPr/>
            </p:nvSpPr>
            <p:spPr bwMode="auto">
              <a:xfrm>
                <a:off x="5872912" y="2383878"/>
                <a:ext cx="105198" cy="77213"/>
              </a:xfrm>
              <a:custGeom>
                <a:avLst/>
                <a:gdLst>
                  <a:gd name="T0" fmla="*/ 0 w 54"/>
                  <a:gd name="T1" fmla="*/ 14 h 26"/>
                  <a:gd name="T2" fmla="*/ 3 w 54"/>
                  <a:gd name="T3" fmla="*/ 10 h 26"/>
                  <a:gd name="T4" fmla="*/ 5 w 54"/>
                  <a:gd name="T5" fmla="*/ 5 h 26"/>
                  <a:gd name="T6" fmla="*/ 11 w 54"/>
                  <a:gd name="T7" fmla="*/ 4 h 26"/>
                  <a:gd name="T8" fmla="*/ 16 w 54"/>
                  <a:gd name="T9" fmla="*/ 8 h 26"/>
                  <a:gd name="T10" fmla="*/ 21 w 54"/>
                  <a:gd name="T11" fmla="*/ 12 h 26"/>
                  <a:gd name="T12" fmla="*/ 27 w 54"/>
                  <a:gd name="T13" fmla="*/ 5 h 26"/>
                  <a:gd name="T14" fmla="*/ 27 w 54"/>
                  <a:gd name="T15" fmla="*/ 0 h 26"/>
                  <a:gd name="T16" fmla="*/ 27 w 54"/>
                  <a:gd name="T17" fmla="*/ 0 h 26"/>
                  <a:gd name="T18" fmla="*/ 35 w 54"/>
                  <a:gd name="T19" fmla="*/ 0 h 26"/>
                  <a:gd name="T20" fmla="*/ 41 w 54"/>
                  <a:gd name="T21" fmla="*/ 5 h 26"/>
                  <a:gd name="T22" fmla="*/ 50 w 54"/>
                  <a:gd name="T23" fmla="*/ 5 h 26"/>
                  <a:gd name="T24" fmla="*/ 52 w 54"/>
                  <a:gd name="T25" fmla="*/ 13 h 26"/>
                  <a:gd name="T26" fmla="*/ 54 w 54"/>
                  <a:gd name="T27" fmla="*/ 21 h 26"/>
                  <a:gd name="T28" fmla="*/ 43 w 54"/>
                  <a:gd name="T29" fmla="*/ 26 h 26"/>
                  <a:gd name="T30" fmla="*/ 37 w 54"/>
                  <a:gd name="T31" fmla="*/ 22 h 26"/>
                  <a:gd name="T32" fmla="*/ 25 w 54"/>
                  <a:gd name="T33" fmla="*/ 20 h 26"/>
                  <a:gd name="T34" fmla="*/ 8 w 54"/>
                  <a:gd name="T35" fmla="*/ 18 h 26"/>
                  <a:gd name="T36" fmla="*/ 0 w 54"/>
                  <a:gd name="T37" fmla="*/ 20 h 26"/>
                  <a:gd name="T38" fmla="*/ 0 w 54"/>
                  <a:gd name="T39" fmla="*/ 14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6"/>
                  <a:gd name="T62" fmla="*/ 54 w 54"/>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6">
                    <a:moveTo>
                      <a:pt x="0" y="14"/>
                    </a:moveTo>
                    <a:cubicBezTo>
                      <a:pt x="1" y="12"/>
                      <a:pt x="3" y="12"/>
                      <a:pt x="3" y="10"/>
                    </a:cubicBezTo>
                    <a:cubicBezTo>
                      <a:pt x="3" y="9"/>
                      <a:pt x="4" y="5"/>
                      <a:pt x="5" y="5"/>
                    </a:cubicBezTo>
                    <a:cubicBezTo>
                      <a:pt x="6" y="5"/>
                      <a:pt x="10" y="3"/>
                      <a:pt x="11" y="4"/>
                    </a:cubicBezTo>
                    <a:cubicBezTo>
                      <a:pt x="12" y="4"/>
                      <a:pt x="16" y="7"/>
                      <a:pt x="16" y="8"/>
                    </a:cubicBezTo>
                    <a:cubicBezTo>
                      <a:pt x="16" y="9"/>
                      <a:pt x="19" y="12"/>
                      <a:pt x="21" y="12"/>
                    </a:cubicBezTo>
                    <a:cubicBezTo>
                      <a:pt x="23" y="12"/>
                      <a:pt x="27" y="7"/>
                      <a:pt x="27" y="5"/>
                    </a:cubicBezTo>
                    <a:cubicBezTo>
                      <a:pt x="27" y="5"/>
                      <a:pt x="27" y="2"/>
                      <a:pt x="27" y="0"/>
                    </a:cubicBezTo>
                    <a:cubicBezTo>
                      <a:pt x="27" y="0"/>
                      <a:pt x="27" y="0"/>
                      <a:pt x="27" y="0"/>
                    </a:cubicBezTo>
                    <a:cubicBezTo>
                      <a:pt x="27" y="0"/>
                      <a:pt x="32" y="0"/>
                      <a:pt x="35" y="0"/>
                    </a:cubicBezTo>
                    <a:cubicBezTo>
                      <a:pt x="37" y="0"/>
                      <a:pt x="39" y="5"/>
                      <a:pt x="41" y="5"/>
                    </a:cubicBezTo>
                    <a:cubicBezTo>
                      <a:pt x="44" y="5"/>
                      <a:pt x="50" y="5"/>
                      <a:pt x="50" y="5"/>
                    </a:cubicBezTo>
                    <a:cubicBezTo>
                      <a:pt x="51" y="5"/>
                      <a:pt x="52" y="11"/>
                      <a:pt x="52" y="13"/>
                    </a:cubicBezTo>
                    <a:cubicBezTo>
                      <a:pt x="53" y="15"/>
                      <a:pt x="53" y="21"/>
                      <a:pt x="54" y="21"/>
                    </a:cubicBezTo>
                    <a:cubicBezTo>
                      <a:pt x="54" y="21"/>
                      <a:pt x="45" y="26"/>
                      <a:pt x="43" y="26"/>
                    </a:cubicBezTo>
                    <a:cubicBezTo>
                      <a:pt x="41" y="26"/>
                      <a:pt x="39" y="22"/>
                      <a:pt x="37" y="22"/>
                    </a:cubicBezTo>
                    <a:cubicBezTo>
                      <a:pt x="35" y="22"/>
                      <a:pt x="26" y="20"/>
                      <a:pt x="25" y="20"/>
                    </a:cubicBezTo>
                    <a:cubicBezTo>
                      <a:pt x="23" y="20"/>
                      <a:pt x="10" y="18"/>
                      <a:pt x="8" y="18"/>
                    </a:cubicBezTo>
                    <a:cubicBezTo>
                      <a:pt x="5" y="18"/>
                      <a:pt x="0" y="20"/>
                      <a:pt x="0" y="20"/>
                    </a:cubicBezTo>
                    <a:cubicBezTo>
                      <a:pt x="0" y="17"/>
                      <a:pt x="0" y="15"/>
                      <a:pt x="0" y="14"/>
                    </a:cubicBezTo>
                    <a:close/>
                  </a:path>
                </a:pathLst>
              </a:custGeom>
              <a:solidFill>
                <a:schemeClr val="accent1"/>
              </a:solidFill>
              <a:ln w="9525">
                <a:solidFill>
                  <a:schemeClr val="bg2"/>
                </a:solidFill>
                <a:miter lim="800000"/>
                <a:headEnd/>
                <a:tailEnd/>
              </a:ln>
            </p:spPr>
            <p:txBody>
              <a:bodyPr/>
              <a:lstStyle/>
              <a:p>
                <a:endParaRPr lang="en-US"/>
              </a:p>
            </p:txBody>
          </p:sp>
          <p:sp>
            <p:nvSpPr>
              <p:cNvPr id="43109" name="Freeform 154"/>
              <p:cNvSpPr>
                <a:spLocks/>
              </p:cNvSpPr>
              <p:nvPr/>
            </p:nvSpPr>
            <p:spPr bwMode="auto">
              <a:xfrm>
                <a:off x="5867173" y="1947328"/>
                <a:ext cx="160667" cy="374186"/>
              </a:xfrm>
              <a:custGeom>
                <a:avLst/>
                <a:gdLst>
                  <a:gd name="T0" fmla="*/ 7 w 83"/>
                  <a:gd name="T1" fmla="*/ 20 h 124"/>
                  <a:gd name="T2" fmla="*/ 0 w 83"/>
                  <a:gd name="T3" fmla="*/ 10 h 124"/>
                  <a:gd name="T4" fmla="*/ 4 w 83"/>
                  <a:gd name="T5" fmla="*/ 8 h 124"/>
                  <a:gd name="T6" fmla="*/ 15 w 83"/>
                  <a:gd name="T7" fmla="*/ 14 h 124"/>
                  <a:gd name="T8" fmla="*/ 25 w 83"/>
                  <a:gd name="T9" fmla="*/ 14 h 124"/>
                  <a:gd name="T10" fmla="*/ 34 w 83"/>
                  <a:gd name="T11" fmla="*/ 16 h 124"/>
                  <a:gd name="T12" fmla="*/ 39 w 83"/>
                  <a:gd name="T13" fmla="*/ 10 h 124"/>
                  <a:gd name="T14" fmla="*/ 44 w 83"/>
                  <a:gd name="T15" fmla="*/ 2 h 124"/>
                  <a:gd name="T16" fmla="*/ 52 w 83"/>
                  <a:gd name="T17" fmla="*/ 0 h 124"/>
                  <a:gd name="T18" fmla="*/ 58 w 83"/>
                  <a:gd name="T19" fmla="*/ 2 h 124"/>
                  <a:gd name="T20" fmla="*/ 62 w 83"/>
                  <a:gd name="T21" fmla="*/ 6 h 124"/>
                  <a:gd name="T22" fmla="*/ 61 w 83"/>
                  <a:gd name="T23" fmla="*/ 12 h 124"/>
                  <a:gd name="T24" fmla="*/ 63 w 83"/>
                  <a:gd name="T25" fmla="*/ 13 h 124"/>
                  <a:gd name="T26" fmla="*/ 61 w 83"/>
                  <a:gd name="T27" fmla="*/ 18 h 124"/>
                  <a:gd name="T28" fmla="*/ 62 w 83"/>
                  <a:gd name="T29" fmla="*/ 23 h 124"/>
                  <a:gd name="T30" fmla="*/ 71 w 83"/>
                  <a:gd name="T31" fmla="*/ 29 h 124"/>
                  <a:gd name="T32" fmla="*/ 65 w 83"/>
                  <a:gd name="T33" fmla="*/ 39 h 124"/>
                  <a:gd name="T34" fmla="*/ 70 w 83"/>
                  <a:gd name="T35" fmla="*/ 48 h 124"/>
                  <a:gd name="T36" fmla="*/ 71 w 83"/>
                  <a:gd name="T37" fmla="*/ 56 h 124"/>
                  <a:gd name="T38" fmla="*/ 69 w 83"/>
                  <a:gd name="T39" fmla="*/ 66 h 124"/>
                  <a:gd name="T40" fmla="*/ 75 w 83"/>
                  <a:gd name="T41" fmla="*/ 72 h 124"/>
                  <a:gd name="T42" fmla="*/ 72 w 83"/>
                  <a:gd name="T43" fmla="*/ 79 h 124"/>
                  <a:gd name="T44" fmla="*/ 79 w 83"/>
                  <a:gd name="T45" fmla="*/ 84 h 124"/>
                  <a:gd name="T46" fmla="*/ 82 w 83"/>
                  <a:gd name="T47" fmla="*/ 91 h 124"/>
                  <a:gd name="T48" fmla="*/ 63 w 83"/>
                  <a:gd name="T49" fmla="*/ 109 h 124"/>
                  <a:gd name="T50" fmla="*/ 59 w 83"/>
                  <a:gd name="T51" fmla="*/ 114 h 124"/>
                  <a:gd name="T52" fmla="*/ 59 w 83"/>
                  <a:gd name="T53" fmla="*/ 114 h 124"/>
                  <a:gd name="T54" fmla="*/ 55 w 83"/>
                  <a:gd name="T55" fmla="*/ 116 h 124"/>
                  <a:gd name="T56" fmla="*/ 38 w 83"/>
                  <a:gd name="T57" fmla="*/ 119 h 124"/>
                  <a:gd name="T58" fmla="*/ 19 w 83"/>
                  <a:gd name="T59" fmla="*/ 123 h 124"/>
                  <a:gd name="T60" fmla="*/ 14 w 83"/>
                  <a:gd name="T61" fmla="*/ 119 h 124"/>
                  <a:gd name="T62" fmla="*/ 6 w 83"/>
                  <a:gd name="T63" fmla="*/ 118 h 124"/>
                  <a:gd name="T64" fmla="*/ 4 w 83"/>
                  <a:gd name="T65" fmla="*/ 115 h 124"/>
                  <a:gd name="T66" fmla="*/ 7 w 83"/>
                  <a:gd name="T67" fmla="*/ 104 h 124"/>
                  <a:gd name="T68" fmla="*/ 4 w 83"/>
                  <a:gd name="T69" fmla="*/ 94 h 124"/>
                  <a:gd name="T70" fmla="*/ 5 w 83"/>
                  <a:gd name="T71" fmla="*/ 87 h 124"/>
                  <a:gd name="T72" fmla="*/ 15 w 83"/>
                  <a:gd name="T73" fmla="*/ 80 h 124"/>
                  <a:gd name="T74" fmla="*/ 26 w 83"/>
                  <a:gd name="T75" fmla="*/ 71 h 124"/>
                  <a:gd name="T76" fmla="*/ 31 w 83"/>
                  <a:gd name="T77" fmla="*/ 66 h 124"/>
                  <a:gd name="T78" fmla="*/ 37 w 83"/>
                  <a:gd name="T79" fmla="*/ 65 h 124"/>
                  <a:gd name="T80" fmla="*/ 36 w 83"/>
                  <a:gd name="T81" fmla="*/ 56 h 124"/>
                  <a:gd name="T82" fmla="*/ 24 w 83"/>
                  <a:gd name="T83" fmla="*/ 53 h 124"/>
                  <a:gd name="T84" fmla="*/ 24 w 83"/>
                  <a:gd name="T85" fmla="*/ 53 h 124"/>
                  <a:gd name="T86" fmla="*/ 25 w 83"/>
                  <a:gd name="T87" fmla="*/ 45 h 124"/>
                  <a:gd name="T88" fmla="*/ 23 w 83"/>
                  <a:gd name="T89" fmla="*/ 34 h 124"/>
                  <a:gd name="T90" fmla="*/ 20 w 83"/>
                  <a:gd name="T91" fmla="*/ 25 h 124"/>
                  <a:gd name="T92" fmla="*/ 7 w 83"/>
                  <a:gd name="T93" fmla="*/ 20 h 1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124"/>
                  <a:gd name="T143" fmla="*/ 83 w 83"/>
                  <a:gd name="T144" fmla="*/ 124 h 1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124">
                    <a:moveTo>
                      <a:pt x="7" y="20"/>
                    </a:moveTo>
                    <a:cubicBezTo>
                      <a:pt x="0" y="10"/>
                      <a:pt x="0" y="10"/>
                      <a:pt x="0" y="10"/>
                    </a:cubicBezTo>
                    <a:cubicBezTo>
                      <a:pt x="2" y="9"/>
                      <a:pt x="4" y="8"/>
                      <a:pt x="4" y="8"/>
                    </a:cubicBezTo>
                    <a:cubicBezTo>
                      <a:pt x="6" y="8"/>
                      <a:pt x="13" y="14"/>
                      <a:pt x="15" y="14"/>
                    </a:cubicBezTo>
                    <a:cubicBezTo>
                      <a:pt x="17" y="15"/>
                      <a:pt x="23" y="14"/>
                      <a:pt x="25" y="14"/>
                    </a:cubicBezTo>
                    <a:cubicBezTo>
                      <a:pt x="26" y="14"/>
                      <a:pt x="33" y="18"/>
                      <a:pt x="34" y="16"/>
                    </a:cubicBezTo>
                    <a:cubicBezTo>
                      <a:pt x="36" y="14"/>
                      <a:pt x="39" y="12"/>
                      <a:pt x="39" y="10"/>
                    </a:cubicBezTo>
                    <a:cubicBezTo>
                      <a:pt x="39" y="8"/>
                      <a:pt x="43" y="3"/>
                      <a:pt x="44" y="2"/>
                    </a:cubicBezTo>
                    <a:cubicBezTo>
                      <a:pt x="44" y="1"/>
                      <a:pt x="51" y="0"/>
                      <a:pt x="52" y="0"/>
                    </a:cubicBezTo>
                    <a:cubicBezTo>
                      <a:pt x="53" y="0"/>
                      <a:pt x="56" y="1"/>
                      <a:pt x="58" y="2"/>
                    </a:cubicBezTo>
                    <a:cubicBezTo>
                      <a:pt x="60" y="3"/>
                      <a:pt x="62" y="4"/>
                      <a:pt x="62" y="6"/>
                    </a:cubicBezTo>
                    <a:cubicBezTo>
                      <a:pt x="62" y="8"/>
                      <a:pt x="59" y="11"/>
                      <a:pt x="61" y="12"/>
                    </a:cubicBezTo>
                    <a:cubicBezTo>
                      <a:pt x="62" y="12"/>
                      <a:pt x="62" y="12"/>
                      <a:pt x="63" y="13"/>
                    </a:cubicBezTo>
                    <a:cubicBezTo>
                      <a:pt x="61" y="18"/>
                      <a:pt x="61" y="18"/>
                      <a:pt x="61" y="18"/>
                    </a:cubicBezTo>
                    <a:cubicBezTo>
                      <a:pt x="61" y="18"/>
                      <a:pt x="61" y="21"/>
                      <a:pt x="62" y="23"/>
                    </a:cubicBezTo>
                    <a:cubicBezTo>
                      <a:pt x="64" y="25"/>
                      <a:pt x="71" y="27"/>
                      <a:pt x="71" y="29"/>
                    </a:cubicBezTo>
                    <a:cubicBezTo>
                      <a:pt x="71" y="32"/>
                      <a:pt x="65" y="36"/>
                      <a:pt x="65" y="39"/>
                    </a:cubicBezTo>
                    <a:cubicBezTo>
                      <a:pt x="64" y="42"/>
                      <a:pt x="69" y="45"/>
                      <a:pt x="70" y="48"/>
                    </a:cubicBezTo>
                    <a:cubicBezTo>
                      <a:pt x="71" y="50"/>
                      <a:pt x="71" y="54"/>
                      <a:pt x="71" y="56"/>
                    </a:cubicBezTo>
                    <a:cubicBezTo>
                      <a:pt x="71" y="59"/>
                      <a:pt x="70" y="62"/>
                      <a:pt x="69" y="66"/>
                    </a:cubicBezTo>
                    <a:cubicBezTo>
                      <a:pt x="69" y="69"/>
                      <a:pt x="74" y="70"/>
                      <a:pt x="75" y="72"/>
                    </a:cubicBezTo>
                    <a:cubicBezTo>
                      <a:pt x="76" y="74"/>
                      <a:pt x="71" y="78"/>
                      <a:pt x="72" y="79"/>
                    </a:cubicBezTo>
                    <a:cubicBezTo>
                      <a:pt x="72" y="81"/>
                      <a:pt x="77" y="83"/>
                      <a:pt x="79" y="84"/>
                    </a:cubicBezTo>
                    <a:cubicBezTo>
                      <a:pt x="82" y="85"/>
                      <a:pt x="83" y="88"/>
                      <a:pt x="82" y="91"/>
                    </a:cubicBezTo>
                    <a:cubicBezTo>
                      <a:pt x="81" y="94"/>
                      <a:pt x="65" y="107"/>
                      <a:pt x="63" y="109"/>
                    </a:cubicBezTo>
                    <a:cubicBezTo>
                      <a:pt x="59" y="114"/>
                      <a:pt x="59" y="114"/>
                      <a:pt x="59" y="114"/>
                    </a:cubicBezTo>
                    <a:cubicBezTo>
                      <a:pt x="59" y="114"/>
                      <a:pt x="59" y="114"/>
                      <a:pt x="59" y="114"/>
                    </a:cubicBezTo>
                    <a:cubicBezTo>
                      <a:pt x="58" y="115"/>
                      <a:pt x="56" y="116"/>
                      <a:pt x="55" y="116"/>
                    </a:cubicBezTo>
                    <a:cubicBezTo>
                      <a:pt x="53" y="116"/>
                      <a:pt x="40" y="119"/>
                      <a:pt x="38" y="119"/>
                    </a:cubicBezTo>
                    <a:cubicBezTo>
                      <a:pt x="36" y="119"/>
                      <a:pt x="20" y="124"/>
                      <a:pt x="19" y="123"/>
                    </a:cubicBezTo>
                    <a:cubicBezTo>
                      <a:pt x="17" y="122"/>
                      <a:pt x="16" y="120"/>
                      <a:pt x="14" y="119"/>
                    </a:cubicBezTo>
                    <a:cubicBezTo>
                      <a:pt x="13" y="118"/>
                      <a:pt x="8" y="118"/>
                      <a:pt x="6" y="118"/>
                    </a:cubicBezTo>
                    <a:cubicBezTo>
                      <a:pt x="4" y="118"/>
                      <a:pt x="4" y="116"/>
                      <a:pt x="4" y="115"/>
                    </a:cubicBezTo>
                    <a:cubicBezTo>
                      <a:pt x="5" y="113"/>
                      <a:pt x="7" y="106"/>
                      <a:pt x="7" y="104"/>
                    </a:cubicBezTo>
                    <a:cubicBezTo>
                      <a:pt x="6" y="102"/>
                      <a:pt x="5" y="97"/>
                      <a:pt x="4" y="94"/>
                    </a:cubicBezTo>
                    <a:cubicBezTo>
                      <a:pt x="4" y="92"/>
                      <a:pt x="4" y="87"/>
                      <a:pt x="5" y="87"/>
                    </a:cubicBezTo>
                    <a:cubicBezTo>
                      <a:pt x="6" y="86"/>
                      <a:pt x="13" y="81"/>
                      <a:pt x="15" y="80"/>
                    </a:cubicBezTo>
                    <a:cubicBezTo>
                      <a:pt x="16" y="79"/>
                      <a:pt x="24" y="72"/>
                      <a:pt x="26" y="71"/>
                    </a:cubicBezTo>
                    <a:cubicBezTo>
                      <a:pt x="27" y="70"/>
                      <a:pt x="30" y="66"/>
                      <a:pt x="31" y="66"/>
                    </a:cubicBezTo>
                    <a:cubicBezTo>
                      <a:pt x="32" y="65"/>
                      <a:pt x="36" y="67"/>
                      <a:pt x="37" y="65"/>
                    </a:cubicBezTo>
                    <a:cubicBezTo>
                      <a:pt x="38" y="63"/>
                      <a:pt x="37" y="58"/>
                      <a:pt x="36" y="56"/>
                    </a:cubicBezTo>
                    <a:cubicBezTo>
                      <a:pt x="35" y="55"/>
                      <a:pt x="28" y="53"/>
                      <a:pt x="24" y="53"/>
                    </a:cubicBezTo>
                    <a:cubicBezTo>
                      <a:pt x="24" y="53"/>
                      <a:pt x="24" y="53"/>
                      <a:pt x="24" y="53"/>
                    </a:cubicBezTo>
                    <a:cubicBezTo>
                      <a:pt x="24" y="52"/>
                      <a:pt x="25" y="47"/>
                      <a:pt x="25" y="45"/>
                    </a:cubicBezTo>
                    <a:cubicBezTo>
                      <a:pt x="25" y="43"/>
                      <a:pt x="24" y="36"/>
                      <a:pt x="23" y="34"/>
                    </a:cubicBezTo>
                    <a:cubicBezTo>
                      <a:pt x="21" y="32"/>
                      <a:pt x="23" y="27"/>
                      <a:pt x="20" y="25"/>
                    </a:cubicBezTo>
                    <a:cubicBezTo>
                      <a:pt x="17" y="23"/>
                      <a:pt x="8" y="21"/>
                      <a:pt x="7" y="20"/>
                    </a:cubicBezTo>
                    <a:close/>
                  </a:path>
                </a:pathLst>
              </a:custGeom>
              <a:solidFill>
                <a:schemeClr val="accent1"/>
              </a:solidFill>
              <a:ln w="9525">
                <a:solidFill>
                  <a:schemeClr val="bg2"/>
                </a:solidFill>
                <a:miter lim="800000"/>
                <a:headEnd/>
                <a:tailEnd/>
              </a:ln>
            </p:spPr>
            <p:txBody>
              <a:bodyPr/>
              <a:lstStyle/>
              <a:p>
                <a:endParaRPr lang="en-US"/>
              </a:p>
            </p:txBody>
          </p:sp>
          <p:sp>
            <p:nvSpPr>
              <p:cNvPr id="43110" name="Freeform 155"/>
              <p:cNvSpPr>
                <a:spLocks/>
              </p:cNvSpPr>
              <p:nvPr/>
            </p:nvSpPr>
            <p:spPr bwMode="auto">
              <a:xfrm>
                <a:off x="5867173" y="2856066"/>
                <a:ext cx="34429" cy="41576"/>
              </a:xfrm>
              <a:custGeom>
                <a:avLst/>
                <a:gdLst>
                  <a:gd name="T0" fmla="*/ 1 w 18"/>
                  <a:gd name="T1" fmla="*/ 12 h 14"/>
                  <a:gd name="T2" fmla="*/ 0 w 18"/>
                  <a:gd name="T3" fmla="*/ 6 h 14"/>
                  <a:gd name="T4" fmla="*/ 0 w 18"/>
                  <a:gd name="T5" fmla="*/ 3 h 14"/>
                  <a:gd name="T6" fmla="*/ 13 w 18"/>
                  <a:gd name="T7" fmla="*/ 0 h 14"/>
                  <a:gd name="T8" fmla="*/ 18 w 18"/>
                  <a:gd name="T9" fmla="*/ 5 h 14"/>
                  <a:gd name="T10" fmla="*/ 18 w 18"/>
                  <a:gd name="T11" fmla="*/ 9 h 14"/>
                  <a:gd name="T12" fmla="*/ 17 w 18"/>
                  <a:gd name="T13" fmla="*/ 9 h 14"/>
                  <a:gd name="T14" fmla="*/ 10 w 18"/>
                  <a:gd name="T15" fmla="*/ 11 h 14"/>
                  <a:gd name="T16" fmla="*/ 3 w 18"/>
                  <a:gd name="T17" fmla="*/ 14 h 14"/>
                  <a:gd name="T18" fmla="*/ 1 w 18"/>
                  <a:gd name="T19" fmla="*/ 12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4"/>
                  <a:gd name="T32" fmla="*/ 18 w 1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4">
                    <a:moveTo>
                      <a:pt x="1" y="12"/>
                    </a:moveTo>
                    <a:cubicBezTo>
                      <a:pt x="0" y="12"/>
                      <a:pt x="0" y="9"/>
                      <a:pt x="0" y="6"/>
                    </a:cubicBezTo>
                    <a:cubicBezTo>
                      <a:pt x="0" y="5"/>
                      <a:pt x="0" y="4"/>
                      <a:pt x="0" y="3"/>
                    </a:cubicBezTo>
                    <a:cubicBezTo>
                      <a:pt x="13" y="0"/>
                      <a:pt x="13" y="0"/>
                      <a:pt x="13" y="0"/>
                    </a:cubicBezTo>
                    <a:cubicBezTo>
                      <a:pt x="13" y="2"/>
                      <a:pt x="17" y="3"/>
                      <a:pt x="18" y="5"/>
                    </a:cubicBezTo>
                    <a:cubicBezTo>
                      <a:pt x="18" y="9"/>
                      <a:pt x="18" y="9"/>
                      <a:pt x="18" y="9"/>
                    </a:cubicBezTo>
                    <a:cubicBezTo>
                      <a:pt x="17" y="9"/>
                      <a:pt x="17" y="9"/>
                      <a:pt x="17" y="9"/>
                    </a:cubicBezTo>
                    <a:cubicBezTo>
                      <a:pt x="15" y="9"/>
                      <a:pt x="11" y="10"/>
                      <a:pt x="10" y="11"/>
                    </a:cubicBezTo>
                    <a:cubicBezTo>
                      <a:pt x="9" y="11"/>
                      <a:pt x="3" y="14"/>
                      <a:pt x="3" y="14"/>
                    </a:cubicBezTo>
                    <a:cubicBezTo>
                      <a:pt x="2" y="13"/>
                      <a:pt x="2" y="12"/>
                      <a:pt x="1" y="12"/>
                    </a:cubicBezTo>
                    <a:close/>
                  </a:path>
                </a:pathLst>
              </a:custGeom>
              <a:solidFill>
                <a:schemeClr val="accent1"/>
              </a:solidFill>
              <a:ln w="9525">
                <a:solidFill>
                  <a:schemeClr val="bg2"/>
                </a:solidFill>
                <a:miter lim="800000"/>
                <a:headEnd/>
                <a:tailEnd/>
              </a:ln>
            </p:spPr>
            <p:txBody>
              <a:bodyPr/>
              <a:lstStyle/>
              <a:p>
                <a:endParaRPr lang="en-US"/>
              </a:p>
            </p:txBody>
          </p:sp>
          <p:sp>
            <p:nvSpPr>
              <p:cNvPr id="43111" name="Freeform 156"/>
              <p:cNvSpPr>
                <a:spLocks/>
              </p:cNvSpPr>
              <p:nvPr/>
            </p:nvSpPr>
            <p:spPr bwMode="auto">
              <a:xfrm>
                <a:off x="5863348" y="2683821"/>
                <a:ext cx="137715" cy="136608"/>
              </a:xfrm>
              <a:custGeom>
                <a:avLst/>
                <a:gdLst>
                  <a:gd name="T0" fmla="*/ 0 w 71"/>
                  <a:gd name="T1" fmla="*/ 21 h 45"/>
                  <a:gd name="T2" fmla="*/ 6 w 71"/>
                  <a:gd name="T3" fmla="*/ 20 h 45"/>
                  <a:gd name="T4" fmla="*/ 12 w 71"/>
                  <a:gd name="T5" fmla="*/ 10 h 45"/>
                  <a:gd name="T6" fmla="*/ 18 w 71"/>
                  <a:gd name="T7" fmla="*/ 6 h 45"/>
                  <a:gd name="T8" fmla="*/ 19 w 71"/>
                  <a:gd name="T9" fmla="*/ 3 h 45"/>
                  <a:gd name="T10" fmla="*/ 26 w 71"/>
                  <a:gd name="T11" fmla="*/ 4 h 45"/>
                  <a:gd name="T12" fmla="*/ 32 w 71"/>
                  <a:gd name="T13" fmla="*/ 5 h 45"/>
                  <a:gd name="T14" fmla="*/ 35 w 71"/>
                  <a:gd name="T15" fmla="*/ 7 h 45"/>
                  <a:gd name="T16" fmla="*/ 42 w 71"/>
                  <a:gd name="T17" fmla="*/ 4 h 45"/>
                  <a:gd name="T18" fmla="*/ 49 w 71"/>
                  <a:gd name="T19" fmla="*/ 0 h 45"/>
                  <a:gd name="T20" fmla="*/ 51 w 71"/>
                  <a:gd name="T21" fmla="*/ 6 h 45"/>
                  <a:gd name="T22" fmla="*/ 58 w 71"/>
                  <a:gd name="T23" fmla="*/ 15 h 45"/>
                  <a:gd name="T24" fmla="*/ 59 w 71"/>
                  <a:gd name="T25" fmla="*/ 27 h 45"/>
                  <a:gd name="T26" fmla="*/ 63 w 71"/>
                  <a:gd name="T27" fmla="*/ 28 h 45"/>
                  <a:gd name="T28" fmla="*/ 66 w 71"/>
                  <a:gd name="T29" fmla="*/ 29 h 45"/>
                  <a:gd name="T30" fmla="*/ 70 w 71"/>
                  <a:gd name="T31" fmla="*/ 29 h 45"/>
                  <a:gd name="T32" fmla="*/ 71 w 71"/>
                  <a:gd name="T33" fmla="*/ 31 h 45"/>
                  <a:gd name="T34" fmla="*/ 69 w 71"/>
                  <a:gd name="T35" fmla="*/ 34 h 45"/>
                  <a:gd name="T36" fmla="*/ 64 w 71"/>
                  <a:gd name="T37" fmla="*/ 38 h 45"/>
                  <a:gd name="T38" fmla="*/ 63 w 71"/>
                  <a:gd name="T39" fmla="*/ 43 h 45"/>
                  <a:gd name="T40" fmla="*/ 57 w 71"/>
                  <a:gd name="T41" fmla="*/ 42 h 45"/>
                  <a:gd name="T42" fmla="*/ 48 w 71"/>
                  <a:gd name="T43" fmla="*/ 41 h 45"/>
                  <a:gd name="T44" fmla="*/ 40 w 71"/>
                  <a:gd name="T45" fmla="*/ 45 h 45"/>
                  <a:gd name="T46" fmla="*/ 28 w 71"/>
                  <a:gd name="T47" fmla="*/ 44 h 45"/>
                  <a:gd name="T48" fmla="*/ 22 w 71"/>
                  <a:gd name="T49" fmla="*/ 42 h 45"/>
                  <a:gd name="T50" fmla="*/ 17 w 71"/>
                  <a:gd name="T51" fmla="*/ 39 h 45"/>
                  <a:gd name="T52" fmla="*/ 17 w 71"/>
                  <a:gd name="T53" fmla="*/ 38 h 45"/>
                  <a:gd name="T54" fmla="*/ 10 w 71"/>
                  <a:gd name="T55" fmla="*/ 35 h 45"/>
                  <a:gd name="T56" fmla="*/ 6 w 71"/>
                  <a:gd name="T57" fmla="*/ 31 h 45"/>
                  <a:gd name="T58" fmla="*/ 2 w 71"/>
                  <a:gd name="T59" fmla="*/ 26 h 45"/>
                  <a:gd name="T60" fmla="*/ 0 w 71"/>
                  <a:gd name="T61" fmla="*/ 21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
                  <a:gd name="T94" fmla="*/ 0 h 45"/>
                  <a:gd name="T95" fmla="*/ 71 w 71"/>
                  <a:gd name="T96" fmla="*/ 45 h 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 h="45">
                    <a:moveTo>
                      <a:pt x="0" y="21"/>
                    </a:moveTo>
                    <a:cubicBezTo>
                      <a:pt x="2" y="21"/>
                      <a:pt x="6" y="21"/>
                      <a:pt x="6" y="20"/>
                    </a:cubicBezTo>
                    <a:cubicBezTo>
                      <a:pt x="8" y="19"/>
                      <a:pt x="10" y="10"/>
                      <a:pt x="12" y="10"/>
                    </a:cubicBezTo>
                    <a:cubicBezTo>
                      <a:pt x="13" y="9"/>
                      <a:pt x="17" y="7"/>
                      <a:pt x="18" y="6"/>
                    </a:cubicBezTo>
                    <a:cubicBezTo>
                      <a:pt x="18" y="5"/>
                      <a:pt x="20" y="4"/>
                      <a:pt x="19" y="3"/>
                    </a:cubicBezTo>
                    <a:cubicBezTo>
                      <a:pt x="26" y="4"/>
                      <a:pt x="26" y="4"/>
                      <a:pt x="26" y="4"/>
                    </a:cubicBezTo>
                    <a:cubicBezTo>
                      <a:pt x="27" y="4"/>
                      <a:pt x="30" y="4"/>
                      <a:pt x="32" y="5"/>
                    </a:cubicBezTo>
                    <a:cubicBezTo>
                      <a:pt x="33" y="6"/>
                      <a:pt x="34" y="7"/>
                      <a:pt x="35" y="7"/>
                    </a:cubicBezTo>
                    <a:cubicBezTo>
                      <a:pt x="37" y="6"/>
                      <a:pt x="41" y="4"/>
                      <a:pt x="42" y="4"/>
                    </a:cubicBezTo>
                    <a:cubicBezTo>
                      <a:pt x="43" y="4"/>
                      <a:pt x="46" y="2"/>
                      <a:pt x="49" y="0"/>
                    </a:cubicBezTo>
                    <a:cubicBezTo>
                      <a:pt x="51" y="6"/>
                      <a:pt x="51" y="6"/>
                      <a:pt x="51" y="6"/>
                    </a:cubicBezTo>
                    <a:cubicBezTo>
                      <a:pt x="52" y="7"/>
                      <a:pt x="57" y="12"/>
                      <a:pt x="58" y="15"/>
                    </a:cubicBezTo>
                    <a:cubicBezTo>
                      <a:pt x="60" y="17"/>
                      <a:pt x="59" y="25"/>
                      <a:pt x="59" y="27"/>
                    </a:cubicBezTo>
                    <a:cubicBezTo>
                      <a:pt x="59" y="28"/>
                      <a:pt x="61" y="28"/>
                      <a:pt x="63" y="28"/>
                    </a:cubicBezTo>
                    <a:cubicBezTo>
                      <a:pt x="64" y="28"/>
                      <a:pt x="66" y="29"/>
                      <a:pt x="66" y="29"/>
                    </a:cubicBezTo>
                    <a:cubicBezTo>
                      <a:pt x="70" y="29"/>
                      <a:pt x="70" y="29"/>
                      <a:pt x="70" y="29"/>
                    </a:cubicBezTo>
                    <a:cubicBezTo>
                      <a:pt x="70" y="30"/>
                      <a:pt x="70" y="30"/>
                      <a:pt x="71" y="31"/>
                    </a:cubicBezTo>
                    <a:cubicBezTo>
                      <a:pt x="71" y="33"/>
                      <a:pt x="71" y="34"/>
                      <a:pt x="69" y="34"/>
                    </a:cubicBezTo>
                    <a:cubicBezTo>
                      <a:pt x="67" y="34"/>
                      <a:pt x="65" y="35"/>
                      <a:pt x="64" y="38"/>
                    </a:cubicBezTo>
                    <a:cubicBezTo>
                      <a:pt x="63" y="39"/>
                      <a:pt x="63" y="41"/>
                      <a:pt x="63" y="43"/>
                    </a:cubicBezTo>
                    <a:cubicBezTo>
                      <a:pt x="63" y="43"/>
                      <a:pt x="58" y="42"/>
                      <a:pt x="57" y="42"/>
                    </a:cubicBezTo>
                    <a:cubicBezTo>
                      <a:pt x="55" y="42"/>
                      <a:pt x="50" y="41"/>
                      <a:pt x="48" y="41"/>
                    </a:cubicBezTo>
                    <a:cubicBezTo>
                      <a:pt x="45" y="41"/>
                      <a:pt x="42" y="45"/>
                      <a:pt x="40" y="45"/>
                    </a:cubicBezTo>
                    <a:cubicBezTo>
                      <a:pt x="38" y="45"/>
                      <a:pt x="30" y="44"/>
                      <a:pt x="28" y="44"/>
                    </a:cubicBezTo>
                    <a:cubicBezTo>
                      <a:pt x="27" y="44"/>
                      <a:pt x="22" y="42"/>
                      <a:pt x="22" y="42"/>
                    </a:cubicBezTo>
                    <a:cubicBezTo>
                      <a:pt x="17" y="39"/>
                      <a:pt x="17" y="39"/>
                      <a:pt x="17" y="39"/>
                    </a:cubicBezTo>
                    <a:cubicBezTo>
                      <a:pt x="17" y="38"/>
                      <a:pt x="17" y="38"/>
                      <a:pt x="17" y="38"/>
                    </a:cubicBezTo>
                    <a:cubicBezTo>
                      <a:pt x="17" y="38"/>
                      <a:pt x="13" y="36"/>
                      <a:pt x="10" y="35"/>
                    </a:cubicBezTo>
                    <a:cubicBezTo>
                      <a:pt x="7" y="34"/>
                      <a:pt x="8" y="33"/>
                      <a:pt x="6" y="31"/>
                    </a:cubicBezTo>
                    <a:cubicBezTo>
                      <a:pt x="5" y="29"/>
                      <a:pt x="3" y="26"/>
                      <a:pt x="2" y="26"/>
                    </a:cubicBezTo>
                    <a:lnTo>
                      <a:pt x="0" y="21"/>
                    </a:lnTo>
                    <a:close/>
                  </a:path>
                </a:pathLst>
              </a:custGeom>
              <a:solidFill>
                <a:schemeClr val="accent1"/>
              </a:solidFill>
              <a:ln w="9525">
                <a:solidFill>
                  <a:schemeClr val="bg2"/>
                </a:solidFill>
                <a:miter lim="800000"/>
                <a:headEnd/>
                <a:tailEnd/>
              </a:ln>
            </p:spPr>
            <p:txBody>
              <a:bodyPr/>
              <a:lstStyle/>
              <a:p>
                <a:endParaRPr lang="en-US"/>
              </a:p>
            </p:txBody>
          </p:sp>
          <p:sp>
            <p:nvSpPr>
              <p:cNvPr id="43112" name="Freeform 157"/>
              <p:cNvSpPr>
                <a:spLocks/>
              </p:cNvSpPr>
              <p:nvPr/>
            </p:nvSpPr>
            <p:spPr bwMode="auto">
              <a:xfrm>
                <a:off x="5840396" y="2746186"/>
                <a:ext cx="61206" cy="118789"/>
              </a:xfrm>
              <a:custGeom>
                <a:avLst/>
                <a:gdLst>
                  <a:gd name="T0" fmla="*/ 3 w 32"/>
                  <a:gd name="T1" fmla="*/ 10 h 39"/>
                  <a:gd name="T2" fmla="*/ 1 w 32"/>
                  <a:gd name="T3" fmla="*/ 6 h 39"/>
                  <a:gd name="T4" fmla="*/ 0 w 32"/>
                  <a:gd name="T5" fmla="*/ 2 h 39"/>
                  <a:gd name="T6" fmla="*/ 3 w 32"/>
                  <a:gd name="T7" fmla="*/ 1 h 39"/>
                  <a:gd name="T8" fmla="*/ 11 w 32"/>
                  <a:gd name="T9" fmla="*/ 0 h 39"/>
                  <a:gd name="T10" fmla="*/ 12 w 32"/>
                  <a:gd name="T11" fmla="*/ 0 h 39"/>
                  <a:gd name="T12" fmla="*/ 14 w 32"/>
                  <a:gd name="T13" fmla="*/ 5 h 39"/>
                  <a:gd name="T14" fmla="*/ 18 w 32"/>
                  <a:gd name="T15" fmla="*/ 10 h 39"/>
                  <a:gd name="T16" fmla="*/ 22 w 32"/>
                  <a:gd name="T17" fmla="*/ 14 h 39"/>
                  <a:gd name="T18" fmla="*/ 29 w 32"/>
                  <a:gd name="T19" fmla="*/ 17 h 39"/>
                  <a:gd name="T20" fmla="*/ 29 w 32"/>
                  <a:gd name="T21" fmla="*/ 18 h 39"/>
                  <a:gd name="T22" fmla="*/ 28 w 32"/>
                  <a:gd name="T23" fmla="*/ 22 h 39"/>
                  <a:gd name="T24" fmla="*/ 32 w 32"/>
                  <a:gd name="T25" fmla="*/ 28 h 39"/>
                  <a:gd name="T26" fmla="*/ 28 w 32"/>
                  <a:gd name="T27" fmla="*/ 32 h 39"/>
                  <a:gd name="T28" fmla="*/ 27 w 32"/>
                  <a:gd name="T29" fmla="*/ 36 h 39"/>
                  <a:gd name="T30" fmla="*/ 14 w 32"/>
                  <a:gd name="T31" fmla="*/ 39 h 39"/>
                  <a:gd name="T32" fmla="*/ 13 w 32"/>
                  <a:gd name="T33" fmla="*/ 37 h 39"/>
                  <a:gd name="T34" fmla="*/ 11 w 32"/>
                  <a:gd name="T35" fmla="*/ 33 h 39"/>
                  <a:gd name="T36" fmla="*/ 11 w 32"/>
                  <a:gd name="T37" fmla="*/ 30 h 39"/>
                  <a:gd name="T38" fmla="*/ 3 w 32"/>
                  <a:gd name="T39" fmla="*/ 25 h 39"/>
                  <a:gd name="T40" fmla="*/ 5 w 32"/>
                  <a:gd name="T41" fmla="*/ 23 h 39"/>
                  <a:gd name="T42" fmla="*/ 2 w 32"/>
                  <a:gd name="T43" fmla="*/ 18 h 39"/>
                  <a:gd name="T44" fmla="*/ 3 w 32"/>
                  <a:gd name="T45" fmla="*/ 14 h 39"/>
                  <a:gd name="T46" fmla="*/ 3 w 32"/>
                  <a:gd name="T47" fmla="*/ 1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39"/>
                  <a:gd name="T74" fmla="*/ 32 w 32"/>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39">
                    <a:moveTo>
                      <a:pt x="3" y="10"/>
                    </a:moveTo>
                    <a:cubicBezTo>
                      <a:pt x="3" y="9"/>
                      <a:pt x="2" y="8"/>
                      <a:pt x="1" y="6"/>
                    </a:cubicBezTo>
                    <a:cubicBezTo>
                      <a:pt x="0" y="2"/>
                      <a:pt x="0" y="2"/>
                      <a:pt x="0" y="2"/>
                    </a:cubicBezTo>
                    <a:cubicBezTo>
                      <a:pt x="1" y="2"/>
                      <a:pt x="2" y="1"/>
                      <a:pt x="3" y="1"/>
                    </a:cubicBezTo>
                    <a:cubicBezTo>
                      <a:pt x="4" y="1"/>
                      <a:pt x="10" y="0"/>
                      <a:pt x="11" y="0"/>
                    </a:cubicBezTo>
                    <a:cubicBezTo>
                      <a:pt x="12" y="0"/>
                      <a:pt x="12" y="0"/>
                      <a:pt x="12" y="0"/>
                    </a:cubicBezTo>
                    <a:cubicBezTo>
                      <a:pt x="14" y="5"/>
                      <a:pt x="14" y="5"/>
                      <a:pt x="14" y="5"/>
                    </a:cubicBezTo>
                    <a:cubicBezTo>
                      <a:pt x="15" y="5"/>
                      <a:pt x="17" y="8"/>
                      <a:pt x="18" y="10"/>
                    </a:cubicBezTo>
                    <a:cubicBezTo>
                      <a:pt x="20" y="12"/>
                      <a:pt x="19" y="13"/>
                      <a:pt x="22" y="14"/>
                    </a:cubicBezTo>
                    <a:cubicBezTo>
                      <a:pt x="25" y="15"/>
                      <a:pt x="29" y="17"/>
                      <a:pt x="29" y="17"/>
                    </a:cubicBezTo>
                    <a:cubicBezTo>
                      <a:pt x="29" y="17"/>
                      <a:pt x="29" y="17"/>
                      <a:pt x="29" y="18"/>
                    </a:cubicBezTo>
                    <a:cubicBezTo>
                      <a:pt x="28" y="20"/>
                      <a:pt x="28" y="21"/>
                      <a:pt x="28" y="22"/>
                    </a:cubicBezTo>
                    <a:cubicBezTo>
                      <a:pt x="28" y="24"/>
                      <a:pt x="31" y="27"/>
                      <a:pt x="32" y="28"/>
                    </a:cubicBezTo>
                    <a:cubicBezTo>
                      <a:pt x="32" y="30"/>
                      <a:pt x="29" y="30"/>
                      <a:pt x="28" y="32"/>
                    </a:cubicBezTo>
                    <a:cubicBezTo>
                      <a:pt x="27" y="33"/>
                      <a:pt x="27" y="35"/>
                      <a:pt x="27" y="36"/>
                    </a:cubicBezTo>
                    <a:cubicBezTo>
                      <a:pt x="14" y="39"/>
                      <a:pt x="14" y="39"/>
                      <a:pt x="14" y="39"/>
                    </a:cubicBezTo>
                    <a:cubicBezTo>
                      <a:pt x="13" y="38"/>
                      <a:pt x="13" y="37"/>
                      <a:pt x="13" y="37"/>
                    </a:cubicBezTo>
                    <a:cubicBezTo>
                      <a:pt x="11" y="33"/>
                      <a:pt x="11" y="33"/>
                      <a:pt x="11" y="33"/>
                    </a:cubicBezTo>
                    <a:cubicBezTo>
                      <a:pt x="11" y="32"/>
                      <a:pt x="12" y="31"/>
                      <a:pt x="11" y="30"/>
                    </a:cubicBezTo>
                    <a:cubicBezTo>
                      <a:pt x="3" y="25"/>
                      <a:pt x="3" y="25"/>
                      <a:pt x="3" y="25"/>
                    </a:cubicBezTo>
                    <a:cubicBezTo>
                      <a:pt x="4" y="24"/>
                      <a:pt x="5" y="24"/>
                      <a:pt x="5" y="23"/>
                    </a:cubicBezTo>
                    <a:cubicBezTo>
                      <a:pt x="6" y="21"/>
                      <a:pt x="2" y="19"/>
                      <a:pt x="2" y="18"/>
                    </a:cubicBezTo>
                    <a:cubicBezTo>
                      <a:pt x="2" y="18"/>
                      <a:pt x="2" y="16"/>
                      <a:pt x="3" y="14"/>
                    </a:cubicBezTo>
                    <a:cubicBezTo>
                      <a:pt x="3" y="13"/>
                      <a:pt x="3" y="11"/>
                      <a:pt x="3" y="10"/>
                    </a:cubicBezTo>
                    <a:close/>
                  </a:path>
                </a:pathLst>
              </a:custGeom>
              <a:solidFill>
                <a:schemeClr val="accent1"/>
              </a:solidFill>
              <a:ln w="9525">
                <a:solidFill>
                  <a:schemeClr val="bg2"/>
                </a:solidFill>
                <a:miter lim="800000"/>
                <a:headEnd/>
                <a:tailEnd/>
              </a:ln>
            </p:spPr>
            <p:txBody>
              <a:bodyPr/>
              <a:lstStyle/>
              <a:p>
                <a:endParaRPr lang="en-US"/>
              </a:p>
            </p:txBody>
          </p:sp>
          <p:sp>
            <p:nvSpPr>
              <p:cNvPr id="43113" name="Freeform 158"/>
              <p:cNvSpPr>
                <a:spLocks/>
              </p:cNvSpPr>
              <p:nvPr/>
            </p:nvSpPr>
            <p:spPr bwMode="auto">
              <a:xfrm>
                <a:off x="5846134" y="2847156"/>
                <a:ext cx="26778" cy="80183"/>
              </a:xfrm>
              <a:custGeom>
                <a:avLst/>
                <a:gdLst>
                  <a:gd name="T0" fmla="*/ 3 w 14"/>
                  <a:gd name="T1" fmla="*/ 8 h 27"/>
                  <a:gd name="T2" fmla="*/ 0 w 14"/>
                  <a:gd name="T3" fmla="*/ 5 h 27"/>
                  <a:gd name="T4" fmla="*/ 3 w 14"/>
                  <a:gd name="T5" fmla="*/ 2 h 27"/>
                  <a:gd name="T6" fmla="*/ 7 w 14"/>
                  <a:gd name="T7" fmla="*/ 1 h 27"/>
                  <a:gd name="T8" fmla="*/ 8 w 14"/>
                  <a:gd name="T9" fmla="*/ 0 h 27"/>
                  <a:gd name="T10" fmla="*/ 10 w 14"/>
                  <a:gd name="T11" fmla="*/ 4 h 27"/>
                  <a:gd name="T12" fmla="*/ 11 w 14"/>
                  <a:gd name="T13" fmla="*/ 6 h 27"/>
                  <a:gd name="T14" fmla="*/ 11 w 14"/>
                  <a:gd name="T15" fmla="*/ 9 h 27"/>
                  <a:gd name="T16" fmla="*/ 12 w 14"/>
                  <a:gd name="T17" fmla="*/ 15 h 27"/>
                  <a:gd name="T18" fmla="*/ 14 w 14"/>
                  <a:gd name="T19" fmla="*/ 17 h 27"/>
                  <a:gd name="T20" fmla="*/ 14 w 14"/>
                  <a:gd name="T21" fmla="*/ 19 h 27"/>
                  <a:gd name="T22" fmla="*/ 7 w 14"/>
                  <a:gd name="T23" fmla="*/ 27 h 27"/>
                  <a:gd name="T24" fmla="*/ 6 w 14"/>
                  <a:gd name="T25" fmla="*/ 26 h 27"/>
                  <a:gd name="T26" fmla="*/ 2 w 14"/>
                  <a:gd name="T27" fmla="*/ 20 h 27"/>
                  <a:gd name="T28" fmla="*/ 3 w 14"/>
                  <a:gd name="T29" fmla="*/ 8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7"/>
                  <a:gd name="T47" fmla="*/ 14 w 14"/>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7">
                    <a:moveTo>
                      <a:pt x="3" y="8"/>
                    </a:moveTo>
                    <a:cubicBezTo>
                      <a:pt x="2" y="7"/>
                      <a:pt x="1" y="6"/>
                      <a:pt x="0" y="5"/>
                    </a:cubicBezTo>
                    <a:cubicBezTo>
                      <a:pt x="1" y="4"/>
                      <a:pt x="3" y="2"/>
                      <a:pt x="3" y="2"/>
                    </a:cubicBezTo>
                    <a:cubicBezTo>
                      <a:pt x="4" y="2"/>
                      <a:pt x="6" y="1"/>
                      <a:pt x="7" y="1"/>
                    </a:cubicBezTo>
                    <a:cubicBezTo>
                      <a:pt x="7" y="1"/>
                      <a:pt x="8" y="1"/>
                      <a:pt x="8" y="0"/>
                    </a:cubicBezTo>
                    <a:cubicBezTo>
                      <a:pt x="10" y="4"/>
                      <a:pt x="10" y="4"/>
                      <a:pt x="10" y="4"/>
                    </a:cubicBezTo>
                    <a:cubicBezTo>
                      <a:pt x="10" y="4"/>
                      <a:pt x="10" y="5"/>
                      <a:pt x="11" y="6"/>
                    </a:cubicBezTo>
                    <a:cubicBezTo>
                      <a:pt x="11" y="7"/>
                      <a:pt x="11" y="8"/>
                      <a:pt x="11" y="9"/>
                    </a:cubicBezTo>
                    <a:cubicBezTo>
                      <a:pt x="11" y="12"/>
                      <a:pt x="11" y="15"/>
                      <a:pt x="12" y="15"/>
                    </a:cubicBezTo>
                    <a:cubicBezTo>
                      <a:pt x="13" y="15"/>
                      <a:pt x="13" y="16"/>
                      <a:pt x="14" y="17"/>
                    </a:cubicBezTo>
                    <a:cubicBezTo>
                      <a:pt x="14" y="18"/>
                      <a:pt x="14" y="19"/>
                      <a:pt x="14" y="19"/>
                    </a:cubicBezTo>
                    <a:cubicBezTo>
                      <a:pt x="14" y="20"/>
                      <a:pt x="10" y="24"/>
                      <a:pt x="7" y="27"/>
                    </a:cubicBezTo>
                    <a:cubicBezTo>
                      <a:pt x="7" y="27"/>
                      <a:pt x="6" y="26"/>
                      <a:pt x="6" y="26"/>
                    </a:cubicBezTo>
                    <a:cubicBezTo>
                      <a:pt x="3" y="23"/>
                      <a:pt x="2" y="23"/>
                      <a:pt x="2" y="20"/>
                    </a:cubicBezTo>
                    <a:cubicBezTo>
                      <a:pt x="2" y="17"/>
                      <a:pt x="6" y="10"/>
                      <a:pt x="3" y="8"/>
                    </a:cubicBezTo>
                    <a:close/>
                  </a:path>
                </a:pathLst>
              </a:custGeom>
              <a:solidFill>
                <a:schemeClr val="accent1"/>
              </a:solidFill>
              <a:ln w="9525">
                <a:solidFill>
                  <a:schemeClr val="bg2"/>
                </a:solidFill>
                <a:miter lim="800000"/>
                <a:headEnd/>
                <a:tailEnd/>
              </a:ln>
            </p:spPr>
            <p:txBody>
              <a:bodyPr/>
              <a:lstStyle/>
              <a:p>
                <a:endParaRPr lang="en-US"/>
              </a:p>
            </p:txBody>
          </p:sp>
          <p:sp>
            <p:nvSpPr>
              <p:cNvPr id="43114" name="Freeform 159"/>
              <p:cNvSpPr>
                <a:spLocks/>
              </p:cNvSpPr>
              <p:nvPr/>
            </p:nvSpPr>
            <p:spPr bwMode="auto">
              <a:xfrm>
                <a:off x="5853785" y="2464061"/>
                <a:ext cx="47817" cy="38607"/>
              </a:xfrm>
              <a:custGeom>
                <a:avLst/>
                <a:gdLst>
                  <a:gd name="T0" fmla="*/ 1 w 25"/>
                  <a:gd name="T1" fmla="*/ 13 h 13"/>
                  <a:gd name="T2" fmla="*/ 0 w 25"/>
                  <a:gd name="T3" fmla="*/ 10 h 13"/>
                  <a:gd name="T4" fmla="*/ 6 w 25"/>
                  <a:gd name="T5" fmla="*/ 6 h 13"/>
                  <a:gd name="T6" fmla="*/ 11 w 25"/>
                  <a:gd name="T7" fmla="*/ 0 h 13"/>
                  <a:gd name="T8" fmla="*/ 24 w 25"/>
                  <a:gd name="T9" fmla="*/ 6 h 13"/>
                  <a:gd name="T10" fmla="*/ 24 w 25"/>
                  <a:gd name="T11" fmla="*/ 12 h 13"/>
                  <a:gd name="T12" fmla="*/ 1 w 25"/>
                  <a:gd name="T13" fmla="*/ 13 h 13"/>
                  <a:gd name="T14" fmla="*/ 0 60000 65536"/>
                  <a:gd name="T15" fmla="*/ 0 60000 65536"/>
                  <a:gd name="T16" fmla="*/ 0 60000 65536"/>
                  <a:gd name="T17" fmla="*/ 0 60000 65536"/>
                  <a:gd name="T18" fmla="*/ 0 60000 65536"/>
                  <a:gd name="T19" fmla="*/ 0 60000 65536"/>
                  <a:gd name="T20" fmla="*/ 0 60000 65536"/>
                  <a:gd name="T21" fmla="*/ 0 w 25"/>
                  <a:gd name="T22" fmla="*/ 0 h 13"/>
                  <a:gd name="T23" fmla="*/ 25 w 25"/>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3">
                    <a:moveTo>
                      <a:pt x="1" y="13"/>
                    </a:moveTo>
                    <a:cubicBezTo>
                      <a:pt x="1" y="12"/>
                      <a:pt x="0" y="10"/>
                      <a:pt x="0" y="10"/>
                    </a:cubicBezTo>
                    <a:cubicBezTo>
                      <a:pt x="3" y="9"/>
                      <a:pt x="6" y="7"/>
                      <a:pt x="6" y="6"/>
                    </a:cubicBezTo>
                    <a:cubicBezTo>
                      <a:pt x="7" y="5"/>
                      <a:pt x="11" y="2"/>
                      <a:pt x="11" y="0"/>
                    </a:cubicBezTo>
                    <a:cubicBezTo>
                      <a:pt x="11" y="0"/>
                      <a:pt x="23" y="5"/>
                      <a:pt x="24" y="6"/>
                    </a:cubicBezTo>
                    <a:cubicBezTo>
                      <a:pt x="25" y="7"/>
                      <a:pt x="24" y="12"/>
                      <a:pt x="24" y="12"/>
                    </a:cubicBezTo>
                    <a:cubicBezTo>
                      <a:pt x="23" y="12"/>
                      <a:pt x="3" y="13"/>
                      <a:pt x="1" y="13"/>
                    </a:cubicBezTo>
                    <a:close/>
                  </a:path>
                </a:pathLst>
              </a:custGeom>
              <a:solidFill>
                <a:schemeClr val="accent1"/>
              </a:solidFill>
              <a:ln w="9525">
                <a:solidFill>
                  <a:schemeClr val="bg2"/>
                </a:solidFill>
                <a:miter lim="800000"/>
                <a:headEnd/>
                <a:tailEnd/>
              </a:ln>
            </p:spPr>
            <p:txBody>
              <a:bodyPr/>
              <a:lstStyle/>
              <a:p>
                <a:endParaRPr lang="en-US"/>
              </a:p>
            </p:txBody>
          </p:sp>
          <p:sp>
            <p:nvSpPr>
              <p:cNvPr id="43115" name="Freeform 160"/>
              <p:cNvSpPr>
                <a:spLocks/>
              </p:cNvSpPr>
              <p:nvPr/>
            </p:nvSpPr>
            <p:spPr bwMode="auto">
              <a:xfrm>
                <a:off x="5855697" y="4314204"/>
                <a:ext cx="141540" cy="210851"/>
              </a:xfrm>
              <a:custGeom>
                <a:avLst/>
                <a:gdLst>
                  <a:gd name="T0" fmla="*/ 0 w 73"/>
                  <a:gd name="T1" fmla="*/ 53 h 70"/>
                  <a:gd name="T2" fmla="*/ 0 w 73"/>
                  <a:gd name="T3" fmla="*/ 30 h 70"/>
                  <a:gd name="T4" fmla="*/ 9 w 73"/>
                  <a:gd name="T5" fmla="*/ 30 h 70"/>
                  <a:gd name="T6" fmla="*/ 9 w 73"/>
                  <a:gd name="T7" fmla="*/ 4 h 70"/>
                  <a:gd name="T8" fmla="*/ 23 w 73"/>
                  <a:gd name="T9" fmla="*/ 1 h 70"/>
                  <a:gd name="T10" fmla="*/ 29 w 73"/>
                  <a:gd name="T11" fmla="*/ 3 h 70"/>
                  <a:gd name="T12" fmla="*/ 35 w 73"/>
                  <a:gd name="T13" fmla="*/ 2 h 70"/>
                  <a:gd name="T14" fmla="*/ 43 w 73"/>
                  <a:gd name="T15" fmla="*/ 0 h 70"/>
                  <a:gd name="T16" fmla="*/ 43 w 73"/>
                  <a:gd name="T17" fmla="*/ 2 h 70"/>
                  <a:gd name="T18" fmla="*/ 52 w 73"/>
                  <a:gd name="T19" fmla="*/ 14 h 70"/>
                  <a:gd name="T20" fmla="*/ 57 w 73"/>
                  <a:gd name="T21" fmla="*/ 19 h 70"/>
                  <a:gd name="T22" fmla="*/ 60 w 73"/>
                  <a:gd name="T23" fmla="*/ 18 h 70"/>
                  <a:gd name="T24" fmla="*/ 61 w 73"/>
                  <a:gd name="T25" fmla="*/ 25 h 70"/>
                  <a:gd name="T26" fmla="*/ 71 w 73"/>
                  <a:gd name="T27" fmla="*/ 29 h 70"/>
                  <a:gd name="T28" fmla="*/ 73 w 73"/>
                  <a:gd name="T29" fmla="*/ 30 h 70"/>
                  <a:gd name="T30" fmla="*/ 67 w 73"/>
                  <a:gd name="T31" fmla="*/ 37 h 70"/>
                  <a:gd name="T32" fmla="*/ 60 w 73"/>
                  <a:gd name="T33" fmla="*/ 41 h 70"/>
                  <a:gd name="T34" fmla="*/ 54 w 73"/>
                  <a:gd name="T35" fmla="*/ 49 h 70"/>
                  <a:gd name="T36" fmla="*/ 46 w 73"/>
                  <a:gd name="T37" fmla="*/ 53 h 70"/>
                  <a:gd name="T38" fmla="*/ 42 w 73"/>
                  <a:gd name="T39" fmla="*/ 61 h 70"/>
                  <a:gd name="T40" fmla="*/ 25 w 73"/>
                  <a:gd name="T41" fmla="*/ 58 h 70"/>
                  <a:gd name="T42" fmla="*/ 19 w 73"/>
                  <a:gd name="T43" fmla="*/ 66 h 70"/>
                  <a:gd name="T44" fmla="*/ 8 w 73"/>
                  <a:gd name="T45" fmla="*/ 69 h 70"/>
                  <a:gd name="T46" fmla="*/ 5 w 73"/>
                  <a:gd name="T47" fmla="*/ 53 h 70"/>
                  <a:gd name="T48" fmla="*/ 0 w 73"/>
                  <a:gd name="T49" fmla="*/ 53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3"/>
                  <a:gd name="T76" fmla="*/ 0 h 70"/>
                  <a:gd name="T77" fmla="*/ 73 w 73"/>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3" h="70">
                    <a:moveTo>
                      <a:pt x="0" y="53"/>
                    </a:moveTo>
                    <a:cubicBezTo>
                      <a:pt x="0" y="30"/>
                      <a:pt x="0" y="30"/>
                      <a:pt x="0" y="30"/>
                    </a:cubicBezTo>
                    <a:cubicBezTo>
                      <a:pt x="9" y="30"/>
                      <a:pt x="9" y="30"/>
                      <a:pt x="9" y="30"/>
                    </a:cubicBezTo>
                    <a:cubicBezTo>
                      <a:pt x="9" y="4"/>
                      <a:pt x="9" y="4"/>
                      <a:pt x="9" y="4"/>
                    </a:cubicBezTo>
                    <a:cubicBezTo>
                      <a:pt x="12" y="4"/>
                      <a:pt x="23" y="1"/>
                      <a:pt x="23" y="1"/>
                    </a:cubicBezTo>
                    <a:cubicBezTo>
                      <a:pt x="26" y="1"/>
                      <a:pt x="28" y="4"/>
                      <a:pt x="29" y="3"/>
                    </a:cubicBezTo>
                    <a:cubicBezTo>
                      <a:pt x="31" y="2"/>
                      <a:pt x="34" y="2"/>
                      <a:pt x="35" y="2"/>
                    </a:cubicBezTo>
                    <a:cubicBezTo>
                      <a:pt x="43" y="0"/>
                      <a:pt x="43" y="0"/>
                      <a:pt x="43" y="0"/>
                    </a:cubicBezTo>
                    <a:cubicBezTo>
                      <a:pt x="43" y="2"/>
                      <a:pt x="43" y="2"/>
                      <a:pt x="43" y="2"/>
                    </a:cubicBezTo>
                    <a:cubicBezTo>
                      <a:pt x="45" y="4"/>
                      <a:pt x="49" y="12"/>
                      <a:pt x="52" y="14"/>
                    </a:cubicBezTo>
                    <a:cubicBezTo>
                      <a:pt x="54" y="15"/>
                      <a:pt x="57" y="19"/>
                      <a:pt x="57" y="19"/>
                    </a:cubicBezTo>
                    <a:cubicBezTo>
                      <a:pt x="60" y="18"/>
                      <a:pt x="60" y="18"/>
                      <a:pt x="60" y="18"/>
                    </a:cubicBezTo>
                    <a:cubicBezTo>
                      <a:pt x="60" y="18"/>
                      <a:pt x="61" y="24"/>
                      <a:pt x="61" y="25"/>
                    </a:cubicBezTo>
                    <a:cubicBezTo>
                      <a:pt x="62" y="26"/>
                      <a:pt x="68" y="28"/>
                      <a:pt x="71" y="29"/>
                    </a:cubicBezTo>
                    <a:cubicBezTo>
                      <a:pt x="71" y="29"/>
                      <a:pt x="72" y="30"/>
                      <a:pt x="73" y="30"/>
                    </a:cubicBezTo>
                    <a:cubicBezTo>
                      <a:pt x="67" y="37"/>
                      <a:pt x="67" y="37"/>
                      <a:pt x="67" y="37"/>
                    </a:cubicBezTo>
                    <a:cubicBezTo>
                      <a:pt x="64" y="38"/>
                      <a:pt x="62" y="39"/>
                      <a:pt x="60" y="41"/>
                    </a:cubicBezTo>
                    <a:cubicBezTo>
                      <a:pt x="58" y="42"/>
                      <a:pt x="54" y="47"/>
                      <a:pt x="54" y="49"/>
                    </a:cubicBezTo>
                    <a:cubicBezTo>
                      <a:pt x="54" y="51"/>
                      <a:pt x="48" y="52"/>
                      <a:pt x="46" y="53"/>
                    </a:cubicBezTo>
                    <a:cubicBezTo>
                      <a:pt x="45" y="54"/>
                      <a:pt x="43" y="59"/>
                      <a:pt x="42" y="61"/>
                    </a:cubicBezTo>
                    <a:cubicBezTo>
                      <a:pt x="41" y="63"/>
                      <a:pt x="28" y="59"/>
                      <a:pt x="25" y="58"/>
                    </a:cubicBezTo>
                    <a:cubicBezTo>
                      <a:pt x="22" y="58"/>
                      <a:pt x="20" y="63"/>
                      <a:pt x="19" y="66"/>
                    </a:cubicBezTo>
                    <a:cubicBezTo>
                      <a:pt x="17" y="69"/>
                      <a:pt x="9" y="70"/>
                      <a:pt x="8" y="69"/>
                    </a:cubicBezTo>
                    <a:cubicBezTo>
                      <a:pt x="6" y="69"/>
                      <a:pt x="8" y="53"/>
                      <a:pt x="5" y="53"/>
                    </a:cubicBezTo>
                    <a:lnTo>
                      <a:pt x="0" y="53"/>
                    </a:lnTo>
                    <a:close/>
                  </a:path>
                </a:pathLst>
              </a:custGeom>
              <a:solidFill>
                <a:schemeClr val="accent1"/>
              </a:solidFill>
              <a:ln w="9525">
                <a:solidFill>
                  <a:schemeClr val="bg2"/>
                </a:solidFill>
                <a:miter lim="800000"/>
                <a:headEnd/>
                <a:tailEnd/>
              </a:ln>
            </p:spPr>
            <p:txBody>
              <a:bodyPr/>
              <a:lstStyle/>
              <a:p>
                <a:endParaRPr lang="en-US"/>
              </a:p>
            </p:txBody>
          </p:sp>
          <p:sp>
            <p:nvSpPr>
              <p:cNvPr id="43116" name="Freeform 161"/>
              <p:cNvSpPr>
                <a:spLocks/>
              </p:cNvSpPr>
              <p:nvPr/>
            </p:nvSpPr>
            <p:spPr bwMode="auto">
              <a:xfrm>
                <a:off x="5834658" y="2823399"/>
                <a:ext cx="28690" cy="38607"/>
              </a:xfrm>
              <a:custGeom>
                <a:avLst/>
                <a:gdLst>
                  <a:gd name="T0" fmla="*/ 2 w 15"/>
                  <a:gd name="T1" fmla="*/ 4 h 13"/>
                  <a:gd name="T2" fmla="*/ 6 w 15"/>
                  <a:gd name="T3" fmla="*/ 0 h 13"/>
                  <a:gd name="T4" fmla="*/ 14 w 15"/>
                  <a:gd name="T5" fmla="*/ 5 h 13"/>
                  <a:gd name="T6" fmla="*/ 14 w 15"/>
                  <a:gd name="T7" fmla="*/ 8 h 13"/>
                  <a:gd name="T8" fmla="*/ 13 w 15"/>
                  <a:gd name="T9" fmla="*/ 9 h 13"/>
                  <a:gd name="T10" fmla="*/ 9 w 15"/>
                  <a:gd name="T11" fmla="*/ 10 h 13"/>
                  <a:gd name="T12" fmla="*/ 6 w 15"/>
                  <a:gd name="T13" fmla="*/ 13 h 13"/>
                  <a:gd name="T14" fmla="*/ 1 w 15"/>
                  <a:gd name="T15" fmla="*/ 10 h 13"/>
                  <a:gd name="T16" fmla="*/ 0 w 15"/>
                  <a:gd name="T17" fmla="*/ 10 h 13"/>
                  <a:gd name="T18" fmla="*/ 2 w 15"/>
                  <a:gd name="T19" fmla="*/ 4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3"/>
                  <a:gd name="T32" fmla="*/ 15 w 15"/>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3">
                    <a:moveTo>
                      <a:pt x="2" y="4"/>
                    </a:moveTo>
                    <a:cubicBezTo>
                      <a:pt x="2" y="4"/>
                      <a:pt x="5" y="2"/>
                      <a:pt x="6" y="0"/>
                    </a:cubicBezTo>
                    <a:cubicBezTo>
                      <a:pt x="14" y="5"/>
                      <a:pt x="14" y="5"/>
                      <a:pt x="14" y="5"/>
                    </a:cubicBezTo>
                    <a:cubicBezTo>
                      <a:pt x="15" y="6"/>
                      <a:pt x="14" y="7"/>
                      <a:pt x="14" y="8"/>
                    </a:cubicBezTo>
                    <a:cubicBezTo>
                      <a:pt x="14" y="9"/>
                      <a:pt x="13" y="9"/>
                      <a:pt x="13" y="9"/>
                    </a:cubicBezTo>
                    <a:cubicBezTo>
                      <a:pt x="12" y="9"/>
                      <a:pt x="10" y="10"/>
                      <a:pt x="9" y="10"/>
                    </a:cubicBezTo>
                    <a:cubicBezTo>
                      <a:pt x="9" y="10"/>
                      <a:pt x="7" y="12"/>
                      <a:pt x="6" y="13"/>
                    </a:cubicBezTo>
                    <a:cubicBezTo>
                      <a:pt x="5" y="12"/>
                      <a:pt x="3" y="11"/>
                      <a:pt x="1" y="10"/>
                    </a:cubicBezTo>
                    <a:cubicBezTo>
                      <a:pt x="1" y="10"/>
                      <a:pt x="1" y="10"/>
                      <a:pt x="0" y="10"/>
                    </a:cubicBezTo>
                    <a:cubicBezTo>
                      <a:pt x="1" y="8"/>
                      <a:pt x="2" y="5"/>
                      <a:pt x="2" y="4"/>
                    </a:cubicBezTo>
                    <a:close/>
                  </a:path>
                </a:pathLst>
              </a:custGeom>
              <a:solidFill>
                <a:schemeClr val="accent1"/>
              </a:solidFill>
              <a:ln w="9525">
                <a:solidFill>
                  <a:schemeClr val="bg2"/>
                </a:solidFill>
                <a:miter lim="800000"/>
                <a:headEnd/>
                <a:tailEnd/>
              </a:ln>
            </p:spPr>
            <p:txBody>
              <a:bodyPr/>
              <a:lstStyle/>
              <a:p>
                <a:endParaRPr lang="en-US"/>
              </a:p>
            </p:txBody>
          </p:sp>
          <p:sp>
            <p:nvSpPr>
              <p:cNvPr id="43117" name="Freeform 162"/>
              <p:cNvSpPr>
                <a:spLocks noEditPoints="1"/>
              </p:cNvSpPr>
              <p:nvPr/>
            </p:nvSpPr>
            <p:spPr bwMode="auto">
              <a:xfrm>
                <a:off x="5807880" y="4403296"/>
                <a:ext cx="240999" cy="326671"/>
              </a:xfrm>
              <a:custGeom>
                <a:avLst/>
                <a:gdLst>
                  <a:gd name="T0" fmla="*/ 80 w 125"/>
                  <a:gd name="T1" fmla="*/ 62 h 109"/>
                  <a:gd name="T2" fmla="*/ 82 w 125"/>
                  <a:gd name="T3" fmla="*/ 66 h 109"/>
                  <a:gd name="T4" fmla="*/ 88 w 125"/>
                  <a:gd name="T5" fmla="*/ 72 h 109"/>
                  <a:gd name="T6" fmla="*/ 93 w 125"/>
                  <a:gd name="T7" fmla="*/ 67 h 109"/>
                  <a:gd name="T8" fmla="*/ 98 w 125"/>
                  <a:gd name="T9" fmla="*/ 60 h 109"/>
                  <a:gd name="T10" fmla="*/ 92 w 125"/>
                  <a:gd name="T11" fmla="*/ 54 h 109"/>
                  <a:gd name="T12" fmla="*/ 80 w 125"/>
                  <a:gd name="T13" fmla="*/ 62 h 109"/>
                  <a:gd name="T14" fmla="*/ 0 w 125"/>
                  <a:gd name="T15" fmla="*/ 55 h 109"/>
                  <a:gd name="T16" fmla="*/ 5 w 125"/>
                  <a:gd name="T17" fmla="*/ 50 h 109"/>
                  <a:gd name="T18" fmla="*/ 10 w 125"/>
                  <a:gd name="T19" fmla="*/ 56 h 109"/>
                  <a:gd name="T20" fmla="*/ 25 w 125"/>
                  <a:gd name="T21" fmla="*/ 54 h 109"/>
                  <a:gd name="T22" fmla="*/ 25 w 125"/>
                  <a:gd name="T23" fmla="*/ 23 h 109"/>
                  <a:gd name="T24" fmla="*/ 30 w 125"/>
                  <a:gd name="T25" fmla="*/ 23 h 109"/>
                  <a:gd name="T26" fmla="*/ 33 w 125"/>
                  <a:gd name="T27" fmla="*/ 39 h 109"/>
                  <a:gd name="T28" fmla="*/ 44 w 125"/>
                  <a:gd name="T29" fmla="*/ 36 h 109"/>
                  <a:gd name="T30" fmla="*/ 50 w 125"/>
                  <a:gd name="T31" fmla="*/ 28 h 109"/>
                  <a:gd name="T32" fmla="*/ 67 w 125"/>
                  <a:gd name="T33" fmla="*/ 31 h 109"/>
                  <a:gd name="T34" fmla="*/ 71 w 125"/>
                  <a:gd name="T35" fmla="*/ 23 h 109"/>
                  <a:gd name="T36" fmla="*/ 79 w 125"/>
                  <a:gd name="T37" fmla="*/ 19 h 109"/>
                  <a:gd name="T38" fmla="*/ 85 w 125"/>
                  <a:gd name="T39" fmla="*/ 11 h 109"/>
                  <a:gd name="T40" fmla="*/ 92 w 125"/>
                  <a:gd name="T41" fmla="*/ 7 h 109"/>
                  <a:gd name="T42" fmla="*/ 98 w 125"/>
                  <a:gd name="T43" fmla="*/ 0 h 109"/>
                  <a:gd name="T44" fmla="*/ 105 w 125"/>
                  <a:gd name="T45" fmla="*/ 2 h 109"/>
                  <a:gd name="T46" fmla="*/ 112 w 125"/>
                  <a:gd name="T47" fmla="*/ 3 h 109"/>
                  <a:gd name="T48" fmla="*/ 112 w 125"/>
                  <a:gd name="T49" fmla="*/ 3 h 109"/>
                  <a:gd name="T50" fmla="*/ 113 w 125"/>
                  <a:gd name="T51" fmla="*/ 5 h 109"/>
                  <a:gd name="T52" fmla="*/ 116 w 125"/>
                  <a:gd name="T53" fmla="*/ 16 h 109"/>
                  <a:gd name="T54" fmla="*/ 117 w 125"/>
                  <a:gd name="T55" fmla="*/ 30 h 109"/>
                  <a:gd name="T56" fmla="*/ 117 w 125"/>
                  <a:gd name="T57" fmla="*/ 32 h 109"/>
                  <a:gd name="T58" fmla="*/ 113 w 125"/>
                  <a:gd name="T59" fmla="*/ 30 h 109"/>
                  <a:gd name="T60" fmla="*/ 108 w 125"/>
                  <a:gd name="T61" fmla="*/ 39 h 109"/>
                  <a:gd name="T62" fmla="*/ 109 w 125"/>
                  <a:gd name="T63" fmla="*/ 44 h 109"/>
                  <a:gd name="T64" fmla="*/ 117 w 125"/>
                  <a:gd name="T65" fmla="*/ 39 h 109"/>
                  <a:gd name="T66" fmla="*/ 124 w 125"/>
                  <a:gd name="T67" fmla="*/ 40 h 109"/>
                  <a:gd name="T68" fmla="*/ 124 w 125"/>
                  <a:gd name="T69" fmla="*/ 43 h 109"/>
                  <a:gd name="T70" fmla="*/ 118 w 125"/>
                  <a:gd name="T71" fmla="*/ 57 h 109"/>
                  <a:gd name="T72" fmla="*/ 107 w 125"/>
                  <a:gd name="T73" fmla="*/ 71 h 109"/>
                  <a:gd name="T74" fmla="*/ 83 w 125"/>
                  <a:gd name="T75" fmla="*/ 94 h 109"/>
                  <a:gd name="T76" fmla="*/ 68 w 125"/>
                  <a:gd name="T77" fmla="*/ 100 h 109"/>
                  <a:gd name="T78" fmla="*/ 50 w 125"/>
                  <a:gd name="T79" fmla="*/ 100 h 109"/>
                  <a:gd name="T80" fmla="*/ 39 w 125"/>
                  <a:gd name="T81" fmla="*/ 103 h 109"/>
                  <a:gd name="T82" fmla="*/ 24 w 125"/>
                  <a:gd name="T83" fmla="*/ 108 h 109"/>
                  <a:gd name="T84" fmla="*/ 17 w 125"/>
                  <a:gd name="T85" fmla="*/ 102 h 109"/>
                  <a:gd name="T86" fmla="*/ 13 w 125"/>
                  <a:gd name="T87" fmla="*/ 98 h 109"/>
                  <a:gd name="T88" fmla="*/ 10 w 125"/>
                  <a:gd name="T89" fmla="*/ 91 h 109"/>
                  <a:gd name="T90" fmla="*/ 14 w 125"/>
                  <a:gd name="T91" fmla="*/ 83 h 109"/>
                  <a:gd name="T92" fmla="*/ 11 w 125"/>
                  <a:gd name="T93" fmla="*/ 77 h 109"/>
                  <a:gd name="T94" fmla="*/ 4 w 125"/>
                  <a:gd name="T95" fmla="*/ 65 h 109"/>
                  <a:gd name="T96" fmla="*/ 0 w 125"/>
                  <a:gd name="T97" fmla="*/ 55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109"/>
                  <a:gd name="T149" fmla="*/ 125 w 125"/>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109">
                    <a:moveTo>
                      <a:pt x="80" y="62"/>
                    </a:moveTo>
                    <a:cubicBezTo>
                      <a:pt x="79" y="64"/>
                      <a:pt x="81" y="65"/>
                      <a:pt x="82" y="66"/>
                    </a:cubicBezTo>
                    <a:cubicBezTo>
                      <a:pt x="82" y="66"/>
                      <a:pt x="87" y="73"/>
                      <a:pt x="88" y="72"/>
                    </a:cubicBezTo>
                    <a:cubicBezTo>
                      <a:pt x="90" y="70"/>
                      <a:pt x="92" y="67"/>
                      <a:pt x="93" y="67"/>
                    </a:cubicBezTo>
                    <a:cubicBezTo>
                      <a:pt x="94" y="67"/>
                      <a:pt x="98" y="62"/>
                      <a:pt x="98" y="60"/>
                    </a:cubicBezTo>
                    <a:cubicBezTo>
                      <a:pt x="98" y="58"/>
                      <a:pt x="95" y="54"/>
                      <a:pt x="92" y="54"/>
                    </a:cubicBezTo>
                    <a:cubicBezTo>
                      <a:pt x="88" y="53"/>
                      <a:pt x="81" y="61"/>
                      <a:pt x="80" y="62"/>
                    </a:cubicBezTo>
                    <a:close/>
                    <a:moveTo>
                      <a:pt x="0" y="55"/>
                    </a:moveTo>
                    <a:cubicBezTo>
                      <a:pt x="1" y="53"/>
                      <a:pt x="3" y="50"/>
                      <a:pt x="5" y="50"/>
                    </a:cubicBezTo>
                    <a:cubicBezTo>
                      <a:pt x="7" y="50"/>
                      <a:pt x="8" y="56"/>
                      <a:pt x="10" y="56"/>
                    </a:cubicBezTo>
                    <a:cubicBezTo>
                      <a:pt x="13" y="56"/>
                      <a:pt x="25" y="54"/>
                      <a:pt x="25" y="54"/>
                    </a:cubicBezTo>
                    <a:cubicBezTo>
                      <a:pt x="25" y="23"/>
                      <a:pt x="25" y="23"/>
                      <a:pt x="25" y="23"/>
                    </a:cubicBezTo>
                    <a:cubicBezTo>
                      <a:pt x="30" y="23"/>
                      <a:pt x="30" y="23"/>
                      <a:pt x="30" y="23"/>
                    </a:cubicBezTo>
                    <a:cubicBezTo>
                      <a:pt x="33" y="23"/>
                      <a:pt x="31" y="39"/>
                      <a:pt x="33" y="39"/>
                    </a:cubicBezTo>
                    <a:cubicBezTo>
                      <a:pt x="34" y="40"/>
                      <a:pt x="42" y="39"/>
                      <a:pt x="44" y="36"/>
                    </a:cubicBezTo>
                    <a:cubicBezTo>
                      <a:pt x="45" y="33"/>
                      <a:pt x="47" y="28"/>
                      <a:pt x="50" y="28"/>
                    </a:cubicBezTo>
                    <a:cubicBezTo>
                      <a:pt x="53" y="29"/>
                      <a:pt x="66" y="33"/>
                      <a:pt x="67" y="31"/>
                    </a:cubicBezTo>
                    <a:cubicBezTo>
                      <a:pt x="68" y="29"/>
                      <a:pt x="70" y="24"/>
                      <a:pt x="71" y="23"/>
                    </a:cubicBezTo>
                    <a:cubicBezTo>
                      <a:pt x="73" y="22"/>
                      <a:pt x="79" y="21"/>
                      <a:pt x="79" y="19"/>
                    </a:cubicBezTo>
                    <a:cubicBezTo>
                      <a:pt x="79" y="17"/>
                      <a:pt x="83" y="12"/>
                      <a:pt x="85" y="11"/>
                    </a:cubicBezTo>
                    <a:cubicBezTo>
                      <a:pt x="87" y="9"/>
                      <a:pt x="89" y="8"/>
                      <a:pt x="92" y="7"/>
                    </a:cubicBezTo>
                    <a:cubicBezTo>
                      <a:pt x="98" y="0"/>
                      <a:pt x="98" y="0"/>
                      <a:pt x="98" y="0"/>
                    </a:cubicBezTo>
                    <a:cubicBezTo>
                      <a:pt x="100" y="1"/>
                      <a:pt x="103" y="2"/>
                      <a:pt x="105" y="2"/>
                    </a:cubicBezTo>
                    <a:cubicBezTo>
                      <a:pt x="107" y="2"/>
                      <a:pt x="111" y="2"/>
                      <a:pt x="112" y="3"/>
                    </a:cubicBezTo>
                    <a:cubicBezTo>
                      <a:pt x="112" y="3"/>
                      <a:pt x="112" y="3"/>
                      <a:pt x="112" y="3"/>
                    </a:cubicBezTo>
                    <a:cubicBezTo>
                      <a:pt x="112" y="4"/>
                      <a:pt x="113" y="4"/>
                      <a:pt x="113" y="5"/>
                    </a:cubicBezTo>
                    <a:cubicBezTo>
                      <a:pt x="113" y="7"/>
                      <a:pt x="114" y="14"/>
                      <a:pt x="116" y="16"/>
                    </a:cubicBezTo>
                    <a:cubicBezTo>
                      <a:pt x="118" y="19"/>
                      <a:pt x="117" y="28"/>
                      <a:pt x="117" y="30"/>
                    </a:cubicBezTo>
                    <a:cubicBezTo>
                      <a:pt x="117" y="30"/>
                      <a:pt x="117" y="31"/>
                      <a:pt x="117" y="32"/>
                    </a:cubicBezTo>
                    <a:cubicBezTo>
                      <a:pt x="117" y="32"/>
                      <a:pt x="116" y="29"/>
                      <a:pt x="113" y="30"/>
                    </a:cubicBezTo>
                    <a:cubicBezTo>
                      <a:pt x="110" y="31"/>
                      <a:pt x="108" y="36"/>
                      <a:pt x="108" y="39"/>
                    </a:cubicBezTo>
                    <a:cubicBezTo>
                      <a:pt x="108" y="41"/>
                      <a:pt x="106" y="43"/>
                      <a:pt x="109" y="44"/>
                    </a:cubicBezTo>
                    <a:cubicBezTo>
                      <a:pt x="119" y="46"/>
                      <a:pt x="117" y="39"/>
                      <a:pt x="117" y="39"/>
                    </a:cubicBezTo>
                    <a:cubicBezTo>
                      <a:pt x="124" y="40"/>
                      <a:pt x="124" y="40"/>
                      <a:pt x="124" y="40"/>
                    </a:cubicBezTo>
                    <a:cubicBezTo>
                      <a:pt x="125" y="41"/>
                      <a:pt x="124" y="42"/>
                      <a:pt x="124" y="43"/>
                    </a:cubicBezTo>
                    <a:cubicBezTo>
                      <a:pt x="123" y="46"/>
                      <a:pt x="120" y="54"/>
                      <a:pt x="118" y="57"/>
                    </a:cubicBezTo>
                    <a:cubicBezTo>
                      <a:pt x="115" y="59"/>
                      <a:pt x="109" y="69"/>
                      <a:pt x="107" y="71"/>
                    </a:cubicBezTo>
                    <a:cubicBezTo>
                      <a:pt x="105" y="73"/>
                      <a:pt x="87" y="92"/>
                      <a:pt x="83" y="94"/>
                    </a:cubicBezTo>
                    <a:cubicBezTo>
                      <a:pt x="79" y="96"/>
                      <a:pt x="75" y="100"/>
                      <a:pt x="68" y="100"/>
                    </a:cubicBezTo>
                    <a:cubicBezTo>
                      <a:pt x="50" y="100"/>
                      <a:pt x="50" y="100"/>
                      <a:pt x="50" y="100"/>
                    </a:cubicBezTo>
                    <a:cubicBezTo>
                      <a:pt x="45" y="100"/>
                      <a:pt x="42" y="102"/>
                      <a:pt x="39" y="103"/>
                    </a:cubicBezTo>
                    <a:cubicBezTo>
                      <a:pt x="36" y="103"/>
                      <a:pt x="27" y="109"/>
                      <a:pt x="24" y="108"/>
                    </a:cubicBezTo>
                    <a:cubicBezTo>
                      <a:pt x="21" y="106"/>
                      <a:pt x="20" y="102"/>
                      <a:pt x="17" y="102"/>
                    </a:cubicBezTo>
                    <a:cubicBezTo>
                      <a:pt x="14" y="102"/>
                      <a:pt x="13" y="101"/>
                      <a:pt x="13" y="98"/>
                    </a:cubicBezTo>
                    <a:cubicBezTo>
                      <a:pt x="12" y="95"/>
                      <a:pt x="10" y="92"/>
                      <a:pt x="10" y="91"/>
                    </a:cubicBezTo>
                    <a:cubicBezTo>
                      <a:pt x="10" y="89"/>
                      <a:pt x="14" y="85"/>
                      <a:pt x="14" y="83"/>
                    </a:cubicBezTo>
                    <a:cubicBezTo>
                      <a:pt x="14" y="82"/>
                      <a:pt x="13" y="79"/>
                      <a:pt x="11" y="77"/>
                    </a:cubicBezTo>
                    <a:cubicBezTo>
                      <a:pt x="8" y="74"/>
                      <a:pt x="6" y="70"/>
                      <a:pt x="4" y="65"/>
                    </a:cubicBezTo>
                    <a:cubicBezTo>
                      <a:pt x="3" y="61"/>
                      <a:pt x="2" y="58"/>
                      <a:pt x="0" y="55"/>
                    </a:cubicBezTo>
                    <a:close/>
                  </a:path>
                </a:pathLst>
              </a:custGeom>
              <a:solidFill>
                <a:schemeClr val="accent1"/>
              </a:solidFill>
              <a:ln w="9525">
                <a:solidFill>
                  <a:schemeClr val="bg2"/>
                </a:solidFill>
                <a:miter lim="800000"/>
                <a:headEnd/>
                <a:tailEnd/>
              </a:ln>
            </p:spPr>
            <p:txBody>
              <a:bodyPr/>
              <a:lstStyle/>
              <a:p>
                <a:endParaRPr lang="en-US"/>
              </a:p>
            </p:txBody>
          </p:sp>
          <p:sp>
            <p:nvSpPr>
              <p:cNvPr id="43118" name="Freeform 163"/>
              <p:cNvSpPr>
                <a:spLocks/>
              </p:cNvSpPr>
              <p:nvPr/>
            </p:nvSpPr>
            <p:spPr bwMode="auto">
              <a:xfrm>
                <a:off x="5813618" y="2648184"/>
                <a:ext cx="82246" cy="53455"/>
              </a:xfrm>
              <a:custGeom>
                <a:avLst/>
                <a:gdLst>
                  <a:gd name="T0" fmla="*/ 1 w 43"/>
                  <a:gd name="T1" fmla="*/ 14 h 18"/>
                  <a:gd name="T2" fmla="*/ 0 w 43"/>
                  <a:gd name="T3" fmla="*/ 9 h 18"/>
                  <a:gd name="T4" fmla="*/ 0 w 43"/>
                  <a:gd name="T5" fmla="*/ 8 h 18"/>
                  <a:gd name="T6" fmla="*/ 6 w 43"/>
                  <a:gd name="T7" fmla="*/ 7 h 18"/>
                  <a:gd name="T8" fmla="*/ 11 w 43"/>
                  <a:gd name="T9" fmla="*/ 2 h 18"/>
                  <a:gd name="T10" fmla="*/ 14 w 43"/>
                  <a:gd name="T11" fmla="*/ 0 h 18"/>
                  <a:gd name="T12" fmla="*/ 19 w 43"/>
                  <a:gd name="T13" fmla="*/ 1 h 18"/>
                  <a:gd name="T14" fmla="*/ 23 w 43"/>
                  <a:gd name="T15" fmla="*/ 3 h 18"/>
                  <a:gd name="T16" fmla="*/ 32 w 43"/>
                  <a:gd name="T17" fmla="*/ 1 h 18"/>
                  <a:gd name="T18" fmla="*/ 38 w 43"/>
                  <a:gd name="T19" fmla="*/ 2 h 18"/>
                  <a:gd name="T20" fmla="*/ 43 w 43"/>
                  <a:gd name="T21" fmla="*/ 6 h 18"/>
                  <a:gd name="T22" fmla="*/ 40 w 43"/>
                  <a:gd name="T23" fmla="*/ 11 h 18"/>
                  <a:gd name="T24" fmla="*/ 32 w 43"/>
                  <a:gd name="T25" fmla="*/ 10 h 18"/>
                  <a:gd name="T26" fmla="*/ 25 w 43"/>
                  <a:gd name="T27" fmla="*/ 13 h 18"/>
                  <a:gd name="T28" fmla="*/ 17 w 43"/>
                  <a:gd name="T29" fmla="*/ 15 h 18"/>
                  <a:gd name="T30" fmla="*/ 14 w 43"/>
                  <a:gd name="T31" fmla="*/ 18 h 18"/>
                  <a:gd name="T32" fmla="*/ 6 w 43"/>
                  <a:gd name="T33" fmla="*/ 18 h 18"/>
                  <a:gd name="T34" fmla="*/ 1 w 43"/>
                  <a:gd name="T35" fmla="*/ 15 h 18"/>
                  <a:gd name="T36" fmla="*/ 1 w 43"/>
                  <a:gd name="T37" fmla="*/ 15 h 18"/>
                  <a:gd name="T38" fmla="*/ 1 w 43"/>
                  <a:gd name="T39" fmla="*/ 14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
                  <a:gd name="T61" fmla="*/ 0 h 18"/>
                  <a:gd name="T62" fmla="*/ 43 w 43"/>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 h="18">
                    <a:moveTo>
                      <a:pt x="1" y="14"/>
                    </a:moveTo>
                    <a:cubicBezTo>
                      <a:pt x="0" y="13"/>
                      <a:pt x="0" y="10"/>
                      <a:pt x="0" y="9"/>
                    </a:cubicBezTo>
                    <a:cubicBezTo>
                      <a:pt x="0" y="8"/>
                      <a:pt x="0" y="8"/>
                      <a:pt x="0" y="8"/>
                    </a:cubicBezTo>
                    <a:cubicBezTo>
                      <a:pt x="2" y="7"/>
                      <a:pt x="6" y="8"/>
                      <a:pt x="6" y="7"/>
                    </a:cubicBezTo>
                    <a:cubicBezTo>
                      <a:pt x="8" y="5"/>
                      <a:pt x="11" y="3"/>
                      <a:pt x="11" y="2"/>
                    </a:cubicBezTo>
                    <a:cubicBezTo>
                      <a:pt x="12" y="2"/>
                      <a:pt x="14" y="1"/>
                      <a:pt x="14" y="0"/>
                    </a:cubicBezTo>
                    <a:cubicBezTo>
                      <a:pt x="14" y="0"/>
                      <a:pt x="18" y="0"/>
                      <a:pt x="19" y="1"/>
                    </a:cubicBezTo>
                    <a:cubicBezTo>
                      <a:pt x="20" y="2"/>
                      <a:pt x="21" y="3"/>
                      <a:pt x="23" y="3"/>
                    </a:cubicBezTo>
                    <a:cubicBezTo>
                      <a:pt x="25" y="3"/>
                      <a:pt x="30" y="1"/>
                      <a:pt x="32" y="1"/>
                    </a:cubicBezTo>
                    <a:cubicBezTo>
                      <a:pt x="34" y="1"/>
                      <a:pt x="38" y="2"/>
                      <a:pt x="38" y="2"/>
                    </a:cubicBezTo>
                    <a:cubicBezTo>
                      <a:pt x="43" y="6"/>
                      <a:pt x="43" y="6"/>
                      <a:pt x="43" y="6"/>
                    </a:cubicBezTo>
                    <a:cubicBezTo>
                      <a:pt x="42" y="6"/>
                      <a:pt x="40" y="10"/>
                      <a:pt x="40" y="11"/>
                    </a:cubicBezTo>
                    <a:cubicBezTo>
                      <a:pt x="40" y="11"/>
                      <a:pt x="34" y="10"/>
                      <a:pt x="32" y="10"/>
                    </a:cubicBezTo>
                    <a:cubicBezTo>
                      <a:pt x="30" y="10"/>
                      <a:pt x="27" y="13"/>
                      <a:pt x="25" y="13"/>
                    </a:cubicBezTo>
                    <a:cubicBezTo>
                      <a:pt x="24" y="13"/>
                      <a:pt x="18" y="14"/>
                      <a:pt x="17" y="15"/>
                    </a:cubicBezTo>
                    <a:cubicBezTo>
                      <a:pt x="16" y="15"/>
                      <a:pt x="14" y="18"/>
                      <a:pt x="14" y="18"/>
                    </a:cubicBezTo>
                    <a:cubicBezTo>
                      <a:pt x="14" y="18"/>
                      <a:pt x="7" y="18"/>
                      <a:pt x="6" y="18"/>
                    </a:cubicBezTo>
                    <a:cubicBezTo>
                      <a:pt x="4" y="18"/>
                      <a:pt x="1" y="15"/>
                      <a:pt x="1" y="15"/>
                    </a:cubicBezTo>
                    <a:cubicBezTo>
                      <a:pt x="1" y="15"/>
                      <a:pt x="1" y="15"/>
                      <a:pt x="1" y="15"/>
                    </a:cubicBezTo>
                    <a:cubicBezTo>
                      <a:pt x="1" y="15"/>
                      <a:pt x="1" y="14"/>
                      <a:pt x="1" y="14"/>
                    </a:cubicBezTo>
                    <a:close/>
                  </a:path>
                </a:pathLst>
              </a:custGeom>
              <a:solidFill>
                <a:schemeClr val="accent1"/>
              </a:solidFill>
              <a:ln w="9525">
                <a:solidFill>
                  <a:schemeClr val="bg2"/>
                </a:solidFill>
                <a:miter lim="800000"/>
                <a:headEnd/>
                <a:tailEnd/>
              </a:ln>
            </p:spPr>
            <p:txBody>
              <a:bodyPr/>
              <a:lstStyle/>
              <a:p>
                <a:endParaRPr lang="en-US"/>
              </a:p>
            </p:txBody>
          </p:sp>
          <p:sp>
            <p:nvSpPr>
              <p:cNvPr id="43119" name="Freeform 164"/>
              <p:cNvSpPr>
                <a:spLocks/>
              </p:cNvSpPr>
              <p:nvPr/>
            </p:nvSpPr>
            <p:spPr bwMode="auto">
              <a:xfrm>
                <a:off x="5802142" y="2677882"/>
                <a:ext cx="99461" cy="80183"/>
              </a:xfrm>
              <a:custGeom>
                <a:avLst/>
                <a:gdLst>
                  <a:gd name="T0" fmla="*/ 2 w 52"/>
                  <a:gd name="T1" fmla="*/ 19 h 27"/>
                  <a:gd name="T2" fmla="*/ 0 w 52"/>
                  <a:gd name="T3" fmla="*/ 16 h 27"/>
                  <a:gd name="T4" fmla="*/ 2 w 52"/>
                  <a:gd name="T5" fmla="*/ 13 h 27"/>
                  <a:gd name="T6" fmla="*/ 3 w 52"/>
                  <a:gd name="T7" fmla="*/ 8 h 27"/>
                  <a:gd name="T8" fmla="*/ 6 w 52"/>
                  <a:gd name="T9" fmla="*/ 9 h 27"/>
                  <a:gd name="T10" fmla="*/ 7 w 52"/>
                  <a:gd name="T11" fmla="*/ 5 h 27"/>
                  <a:gd name="T12" fmla="*/ 7 w 52"/>
                  <a:gd name="T13" fmla="*/ 5 h 27"/>
                  <a:gd name="T14" fmla="*/ 12 w 52"/>
                  <a:gd name="T15" fmla="*/ 8 h 27"/>
                  <a:gd name="T16" fmla="*/ 20 w 52"/>
                  <a:gd name="T17" fmla="*/ 8 h 27"/>
                  <a:gd name="T18" fmla="*/ 23 w 52"/>
                  <a:gd name="T19" fmla="*/ 5 h 27"/>
                  <a:gd name="T20" fmla="*/ 31 w 52"/>
                  <a:gd name="T21" fmla="*/ 3 h 27"/>
                  <a:gd name="T22" fmla="*/ 38 w 52"/>
                  <a:gd name="T23" fmla="*/ 0 h 27"/>
                  <a:gd name="T24" fmla="*/ 46 w 52"/>
                  <a:gd name="T25" fmla="*/ 1 h 27"/>
                  <a:gd name="T26" fmla="*/ 51 w 52"/>
                  <a:gd name="T27" fmla="*/ 5 h 27"/>
                  <a:gd name="T28" fmla="*/ 50 w 52"/>
                  <a:gd name="T29" fmla="*/ 8 h 27"/>
                  <a:gd name="T30" fmla="*/ 44 w 52"/>
                  <a:gd name="T31" fmla="*/ 12 h 27"/>
                  <a:gd name="T32" fmla="*/ 38 w 52"/>
                  <a:gd name="T33" fmla="*/ 22 h 27"/>
                  <a:gd name="T34" fmla="*/ 32 w 52"/>
                  <a:gd name="T35" fmla="*/ 23 h 27"/>
                  <a:gd name="T36" fmla="*/ 31 w 52"/>
                  <a:gd name="T37" fmla="*/ 23 h 27"/>
                  <a:gd name="T38" fmla="*/ 23 w 52"/>
                  <a:gd name="T39" fmla="*/ 24 h 27"/>
                  <a:gd name="T40" fmla="*/ 20 w 52"/>
                  <a:gd name="T41" fmla="*/ 25 h 27"/>
                  <a:gd name="T42" fmla="*/ 17 w 52"/>
                  <a:gd name="T43" fmla="*/ 27 h 27"/>
                  <a:gd name="T44" fmla="*/ 10 w 52"/>
                  <a:gd name="T45" fmla="*/ 25 h 27"/>
                  <a:gd name="T46" fmla="*/ 3 w 52"/>
                  <a:gd name="T47" fmla="*/ 20 h 27"/>
                  <a:gd name="T48" fmla="*/ 2 w 52"/>
                  <a:gd name="T49" fmla="*/ 19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27"/>
                  <a:gd name="T77" fmla="*/ 52 w 52"/>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27">
                    <a:moveTo>
                      <a:pt x="2" y="19"/>
                    </a:moveTo>
                    <a:cubicBezTo>
                      <a:pt x="0" y="16"/>
                      <a:pt x="0" y="16"/>
                      <a:pt x="0" y="16"/>
                    </a:cubicBezTo>
                    <a:cubicBezTo>
                      <a:pt x="1" y="16"/>
                      <a:pt x="2" y="14"/>
                      <a:pt x="2" y="13"/>
                    </a:cubicBezTo>
                    <a:cubicBezTo>
                      <a:pt x="2" y="11"/>
                      <a:pt x="2" y="9"/>
                      <a:pt x="3" y="8"/>
                    </a:cubicBezTo>
                    <a:cubicBezTo>
                      <a:pt x="4" y="8"/>
                      <a:pt x="6" y="9"/>
                      <a:pt x="6" y="9"/>
                    </a:cubicBezTo>
                    <a:cubicBezTo>
                      <a:pt x="7" y="8"/>
                      <a:pt x="7" y="7"/>
                      <a:pt x="7" y="5"/>
                    </a:cubicBezTo>
                    <a:cubicBezTo>
                      <a:pt x="7" y="5"/>
                      <a:pt x="7" y="5"/>
                      <a:pt x="7" y="5"/>
                    </a:cubicBezTo>
                    <a:cubicBezTo>
                      <a:pt x="7" y="5"/>
                      <a:pt x="10" y="8"/>
                      <a:pt x="12" y="8"/>
                    </a:cubicBezTo>
                    <a:cubicBezTo>
                      <a:pt x="13" y="8"/>
                      <a:pt x="20" y="8"/>
                      <a:pt x="20" y="8"/>
                    </a:cubicBezTo>
                    <a:cubicBezTo>
                      <a:pt x="20" y="8"/>
                      <a:pt x="22" y="5"/>
                      <a:pt x="23" y="5"/>
                    </a:cubicBezTo>
                    <a:cubicBezTo>
                      <a:pt x="24" y="4"/>
                      <a:pt x="30" y="3"/>
                      <a:pt x="31" y="3"/>
                    </a:cubicBezTo>
                    <a:cubicBezTo>
                      <a:pt x="33" y="3"/>
                      <a:pt x="36" y="0"/>
                      <a:pt x="38" y="0"/>
                    </a:cubicBezTo>
                    <a:cubicBezTo>
                      <a:pt x="40" y="0"/>
                      <a:pt x="46" y="1"/>
                      <a:pt x="46" y="1"/>
                    </a:cubicBezTo>
                    <a:cubicBezTo>
                      <a:pt x="45" y="2"/>
                      <a:pt x="50" y="4"/>
                      <a:pt x="51" y="5"/>
                    </a:cubicBezTo>
                    <a:cubicBezTo>
                      <a:pt x="52" y="6"/>
                      <a:pt x="50" y="7"/>
                      <a:pt x="50" y="8"/>
                    </a:cubicBezTo>
                    <a:cubicBezTo>
                      <a:pt x="49" y="9"/>
                      <a:pt x="45" y="11"/>
                      <a:pt x="44" y="12"/>
                    </a:cubicBezTo>
                    <a:cubicBezTo>
                      <a:pt x="42" y="12"/>
                      <a:pt x="40" y="21"/>
                      <a:pt x="38" y="22"/>
                    </a:cubicBezTo>
                    <a:cubicBezTo>
                      <a:pt x="38" y="23"/>
                      <a:pt x="34" y="23"/>
                      <a:pt x="32" y="23"/>
                    </a:cubicBezTo>
                    <a:cubicBezTo>
                      <a:pt x="32" y="23"/>
                      <a:pt x="32" y="23"/>
                      <a:pt x="31" y="23"/>
                    </a:cubicBezTo>
                    <a:cubicBezTo>
                      <a:pt x="30" y="23"/>
                      <a:pt x="24" y="24"/>
                      <a:pt x="23" y="24"/>
                    </a:cubicBezTo>
                    <a:cubicBezTo>
                      <a:pt x="22" y="24"/>
                      <a:pt x="21" y="25"/>
                      <a:pt x="20" y="25"/>
                    </a:cubicBezTo>
                    <a:cubicBezTo>
                      <a:pt x="19" y="26"/>
                      <a:pt x="18" y="26"/>
                      <a:pt x="17" y="27"/>
                    </a:cubicBezTo>
                    <a:cubicBezTo>
                      <a:pt x="15" y="27"/>
                      <a:pt x="11" y="26"/>
                      <a:pt x="10" y="25"/>
                    </a:cubicBezTo>
                    <a:cubicBezTo>
                      <a:pt x="8" y="25"/>
                      <a:pt x="4" y="21"/>
                      <a:pt x="3" y="20"/>
                    </a:cubicBezTo>
                    <a:lnTo>
                      <a:pt x="2" y="19"/>
                    </a:lnTo>
                    <a:close/>
                  </a:path>
                </a:pathLst>
              </a:custGeom>
              <a:solidFill>
                <a:schemeClr val="accent1"/>
              </a:solidFill>
              <a:ln w="9525">
                <a:solidFill>
                  <a:schemeClr val="bg2"/>
                </a:solidFill>
                <a:miter lim="800000"/>
                <a:headEnd/>
                <a:tailEnd/>
              </a:ln>
            </p:spPr>
            <p:txBody>
              <a:bodyPr/>
              <a:lstStyle/>
              <a:p>
                <a:endParaRPr lang="en-US"/>
              </a:p>
            </p:txBody>
          </p:sp>
          <p:sp>
            <p:nvSpPr>
              <p:cNvPr id="43120" name="Freeform 165"/>
              <p:cNvSpPr>
                <a:spLocks/>
              </p:cNvSpPr>
              <p:nvPr/>
            </p:nvSpPr>
            <p:spPr bwMode="auto">
              <a:xfrm>
                <a:off x="5777277" y="3634135"/>
                <a:ext cx="189357" cy="198972"/>
              </a:xfrm>
              <a:custGeom>
                <a:avLst/>
                <a:gdLst>
                  <a:gd name="T0" fmla="*/ 11 w 97"/>
                  <a:gd name="T1" fmla="*/ 63 h 66"/>
                  <a:gd name="T2" fmla="*/ 0 w 97"/>
                  <a:gd name="T3" fmla="*/ 47 h 66"/>
                  <a:gd name="T4" fmla="*/ 3 w 97"/>
                  <a:gd name="T5" fmla="*/ 33 h 66"/>
                  <a:gd name="T6" fmla="*/ 6 w 97"/>
                  <a:gd name="T7" fmla="*/ 28 h 66"/>
                  <a:gd name="T8" fmla="*/ 13 w 97"/>
                  <a:gd name="T9" fmla="*/ 28 h 66"/>
                  <a:gd name="T10" fmla="*/ 31 w 97"/>
                  <a:gd name="T11" fmla="*/ 23 h 66"/>
                  <a:gd name="T12" fmla="*/ 36 w 97"/>
                  <a:gd name="T13" fmla="*/ 16 h 66"/>
                  <a:gd name="T14" fmla="*/ 46 w 97"/>
                  <a:gd name="T15" fmla="*/ 14 h 66"/>
                  <a:gd name="T16" fmla="*/ 54 w 97"/>
                  <a:gd name="T17" fmla="*/ 3 h 66"/>
                  <a:gd name="T18" fmla="*/ 63 w 97"/>
                  <a:gd name="T19" fmla="*/ 2 h 66"/>
                  <a:gd name="T20" fmla="*/ 69 w 97"/>
                  <a:gd name="T21" fmla="*/ 11 h 66"/>
                  <a:gd name="T22" fmla="*/ 68 w 97"/>
                  <a:gd name="T23" fmla="*/ 19 h 66"/>
                  <a:gd name="T24" fmla="*/ 77 w 97"/>
                  <a:gd name="T25" fmla="*/ 23 h 66"/>
                  <a:gd name="T26" fmla="*/ 82 w 97"/>
                  <a:gd name="T27" fmla="*/ 29 h 66"/>
                  <a:gd name="T28" fmla="*/ 90 w 97"/>
                  <a:gd name="T29" fmla="*/ 35 h 66"/>
                  <a:gd name="T30" fmla="*/ 97 w 97"/>
                  <a:gd name="T31" fmla="*/ 41 h 66"/>
                  <a:gd name="T32" fmla="*/ 96 w 97"/>
                  <a:gd name="T33" fmla="*/ 46 h 66"/>
                  <a:gd name="T34" fmla="*/ 92 w 97"/>
                  <a:gd name="T35" fmla="*/ 45 h 66"/>
                  <a:gd name="T36" fmla="*/ 79 w 97"/>
                  <a:gd name="T37" fmla="*/ 47 h 66"/>
                  <a:gd name="T38" fmla="*/ 64 w 97"/>
                  <a:gd name="T39" fmla="*/ 49 h 66"/>
                  <a:gd name="T40" fmla="*/ 60 w 97"/>
                  <a:gd name="T41" fmla="*/ 54 h 66"/>
                  <a:gd name="T42" fmla="*/ 46 w 97"/>
                  <a:gd name="T43" fmla="*/ 52 h 66"/>
                  <a:gd name="T44" fmla="*/ 36 w 97"/>
                  <a:gd name="T45" fmla="*/ 47 h 66"/>
                  <a:gd name="T46" fmla="*/ 31 w 97"/>
                  <a:gd name="T47" fmla="*/ 54 h 66"/>
                  <a:gd name="T48" fmla="*/ 31 w 97"/>
                  <a:gd name="T49" fmla="*/ 58 h 66"/>
                  <a:gd name="T50" fmla="*/ 17 w 97"/>
                  <a:gd name="T51" fmla="*/ 58 h 66"/>
                  <a:gd name="T52" fmla="*/ 16 w 97"/>
                  <a:gd name="T53" fmla="*/ 64 h 66"/>
                  <a:gd name="T54" fmla="*/ 12 w 97"/>
                  <a:gd name="T55" fmla="*/ 66 h 66"/>
                  <a:gd name="T56" fmla="*/ 11 w 97"/>
                  <a:gd name="T57" fmla="*/ 63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66"/>
                  <a:gd name="T89" fmla="*/ 97 w 97"/>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66">
                    <a:moveTo>
                      <a:pt x="11" y="63"/>
                    </a:moveTo>
                    <a:cubicBezTo>
                      <a:pt x="9" y="61"/>
                      <a:pt x="1" y="51"/>
                      <a:pt x="0" y="47"/>
                    </a:cubicBezTo>
                    <a:cubicBezTo>
                      <a:pt x="0" y="44"/>
                      <a:pt x="1" y="36"/>
                      <a:pt x="3" y="33"/>
                    </a:cubicBezTo>
                    <a:cubicBezTo>
                      <a:pt x="4" y="31"/>
                      <a:pt x="6" y="30"/>
                      <a:pt x="6" y="28"/>
                    </a:cubicBezTo>
                    <a:cubicBezTo>
                      <a:pt x="6" y="28"/>
                      <a:pt x="10" y="29"/>
                      <a:pt x="13" y="28"/>
                    </a:cubicBezTo>
                    <a:cubicBezTo>
                      <a:pt x="15" y="27"/>
                      <a:pt x="28" y="24"/>
                      <a:pt x="31" y="23"/>
                    </a:cubicBezTo>
                    <a:cubicBezTo>
                      <a:pt x="33" y="23"/>
                      <a:pt x="35" y="17"/>
                      <a:pt x="36" y="16"/>
                    </a:cubicBezTo>
                    <a:cubicBezTo>
                      <a:pt x="38" y="16"/>
                      <a:pt x="44" y="16"/>
                      <a:pt x="46" y="14"/>
                    </a:cubicBezTo>
                    <a:cubicBezTo>
                      <a:pt x="48" y="12"/>
                      <a:pt x="53" y="3"/>
                      <a:pt x="54" y="3"/>
                    </a:cubicBezTo>
                    <a:cubicBezTo>
                      <a:pt x="56" y="2"/>
                      <a:pt x="61" y="0"/>
                      <a:pt x="63" y="2"/>
                    </a:cubicBezTo>
                    <a:cubicBezTo>
                      <a:pt x="64" y="4"/>
                      <a:pt x="69" y="8"/>
                      <a:pt x="69" y="11"/>
                    </a:cubicBezTo>
                    <a:cubicBezTo>
                      <a:pt x="69" y="14"/>
                      <a:pt x="68" y="19"/>
                      <a:pt x="68" y="19"/>
                    </a:cubicBezTo>
                    <a:cubicBezTo>
                      <a:pt x="68" y="19"/>
                      <a:pt x="77" y="21"/>
                      <a:pt x="77" y="23"/>
                    </a:cubicBezTo>
                    <a:cubicBezTo>
                      <a:pt x="78" y="25"/>
                      <a:pt x="80" y="28"/>
                      <a:pt x="82" y="29"/>
                    </a:cubicBezTo>
                    <a:cubicBezTo>
                      <a:pt x="84" y="30"/>
                      <a:pt x="89" y="34"/>
                      <a:pt x="90" y="35"/>
                    </a:cubicBezTo>
                    <a:cubicBezTo>
                      <a:pt x="91" y="36"/>
                      <a:pt x="97" y="41"/>
                      <a:pt x="97" y="41"/>
                    </a:cubicBezTo>
                    <a:cubicBezTo>
                      <a:pt x="96" y="46"/>
                      <a:pt x="96" y="46"/>
                      <a:pt x="96" y="46"/>
                    </a:cubicBezTo>
                    <a:cubicBezTo>
                      <a:pt x="95" y="46"/>
                      <a:pt x="93" y="45"/>
                      <a:pt x="92" y="45"/>
                    </a:cubicBezTo>
                    <a:cubicBezTo>
                      <a:pt x="89" y="45"/>
                      <a:pt x="81" y="46"/>
                      <a:pt x="79" y="47"/>
                    </a:cubicBezTo>
                    <a:cubicBezTo>
                      <a:pt x="77" y="48"/>
                      <a:pt x="67" y="49"/>
                      <a:pt x="64" y="49"/>
                    </a:cubicBezTo>
                    <a:cubicBezTo>
                      <a:pt x="62" y="49"/>
                      <a:pt x="62" y="53"/>
                      <a:pt x="60" y="54"/>
                    </a:cubicBezTo>
                    <a:cubicBezTo>
                      <a:pt x="57" y="55"/>
                      <a:pt x="49" y="52"/>
                      <a:pt x="46" y="52"/>
                    </a:cubicBezTo>
                    <a:cubicBezTo>
                      <a:pt x="43" y="52"/>
                      <a:pt x="39" y="47"/>
                      <a:pt x="36" y="47"/>
                    </a:cubicBezTo>
                    <a:cubicBezTo>
                      <a:pt x="33" y="47"/>
                      <a:pt x="32" y="53"/>
                      <a:pt x="31" y="54"/>
                    </a:cubicBezTo>
                    <a:cubicBezTo>
                      <a:pt x="31" y="54"/>
                      <a:pt x="31" y="56"/>
                      <a:pt x="31" y="58"/>
                    </a:cubicBezTo>
                    <a:cubicBezTo>
                      <a:pt x="17" y="58"/>
                      <a:pt x="17" y="58"/>
                      <a:pt x="17" y="58"/>
                    </a:cubicBezTo>
                    <a:cubicBezTo>
                      <a:pt x="16" y="64"/>
                      <a:pt x="16" y="64"/>
                      <a:pt x="16" y="64"/>
                    </a:cubicBezTo>
                    <a:cubicBezTo>
                      <a:pt x="12" y="66"/>
                      <a:pt x="12" y="66"/>
                      <a:pt x="12" y="66"/>
                    </a:cubicBezTo>
                    <a:cubicBezTo>
                      <a:pt x="12" y="65"/>
                      <a:pt x="11" y="63"/>
                      <a:pt x="11" y="63"/>
                    </a:cubicBezTo>
                    <a:close/>
                  </a:path>
                </a:pathLst>
              </a:custGeom>
              <a:solidFill>
                <a:schemeClr val="accent1"/>
              </a:solidFill>
              <a:ln w="9525">
                <a:solidFill>
                  <a:schemeClr val="bg2"/>
                </a:solidFill>
                <a:miter lim="800000"/>
                <a:headEnd/>
                <a:tailEnd/>
              </a:ln>
            </p:spPr>
            <p:txBody>
              <a:bodyPr/>
              <a:lstStyle/>
              <a:p>
                <a:endParaRPr lang="en-US"/>
              </a:p>
            </p:txBody>
          </p:sp>
          <p:sp>
            <p:nvSpPr>
              <p:cNvPr id="43121" name="Freeform 166"/>
              <p:cNvSpPr>
                <a:spLocks/>
              </p:cNvSpPr>
              <p:nvPr/>
            </p:nvSpPr>
            <p:spPr bwMode="auto">
              <a:xfrm>
                <a:off x="5769626" y="2484849"/>
                <a:ext cx="149191" cy="181154"/>
              </a:xfrm>
              <a:custGeom>
                <a:avLst/>
                <a:gdLst>
                  <a:gd name="T0" fmla="*/ 16 w 77"/>
                  <a:gd name="T1" fmla="*/ 6 h 60"/>
                  <a:gd name="T2" fmla="*/ 31 w 77"/>
                  <a:gd name="T3" fmla="*/ 0 h 60"/>
                  <a:gd name="T4" fmla="*/ 35 w 77"/>
                  <a:gd name="T5" fmla="*/ 6 h 60"/>
                  <a:gd name="T6" fmla="*/ 43 w 77"/>
                  <a:gd name="T7" fmla="*/ 3 h 60"/>
                  <a:gd name="T8" fmla="*/ 44 w 77"/>
                  <a:gd name="T9" fmla="*/ 6 h 60"/>
                  <a:gd name="T10" fmla="*/ 67 w 77"/>
                  <a:gd name="T11" fmla="*/ 5 h 60"/>
                  <a:gd name="T12" fmla="*/ 72 w 77"/>
                  <a:gd name="T13" fmla="*/ 8 h 60"/>
                  <a:gd name="T14" fmla="*/ 72 w 77"/>
                  <a:gd name="T15" fmla="*/ 10 h 60"/>
                  <a:gd name="T16" fmla="*/ 75 w 77"/>
                  <a:gd name="T17" fmla="*/ 19 h 60"/>
                  <a:gd name="T18" fmla="*/ 69 w 77"/>
                  <a:gd name="T19" fmla="*/ 27 h 60"/>
                  <a:gd name="T20" fmla="*/ 74 w 77"/>
                  <a:gd name="T21" fmla="*/ 30 h 60"/>
                  <a:gd name="T22" fmla="*/ 73 w 77"/>
                  <a:gd name="T23" fmla="*/ 35 h 60"/>
                  <a:gd name="T24" fmla="*/ 73 w 77"/>
                  <a:gd name="T25" fmla="*/ 36 h 60"/>
                  <a:gd name="T26" fmla="*/ 77 w 77"/>
                  <a:gd name="T27" fmla="*/ 44 h 60"/>
                  <a:gd name="T28" fmla="*/ 73 w 77"/>
                  <a:gd name="T29" fmla="*/ 47 h 60"/>
                  <a:gd name="T30" fmla="*/ 67 w 77"/>
                  <a:gd name="T31" fmla="*/ 53 h 60"/>
                  <a:gd name="T32" fmla="*/ 68 w 77"/>
                  <a:gd name="T33" fmla="*/ 59 h 60"/>
                  <a:gd name="T34" fmla="*/ 65 w 77"/>
                  <a:gd name="T35" fmla="*/ 60 h 60"/>
                  <a:gd name="T36" fmla="*/ 60 w 77"/>
                  <a:gd name="T37" fmla="*/ 56 h 60"/>
                  <a:gd name="T38" fmla="*/ 54 w 77"/>
                  <a:gd name="T39" fmla="*/ 55 h 60"/>
                  <a:gd name="T40" fmla="*/ 45 w 77"/>
                  <a:gd name="T41" fmla="*/ 57 h 60"/>
                  <a:gd name="T42" fmla="*/ 41 w 77"/>
                  <a:gd name="T43" fmla="*/ 55 h 60"/>
                  <a:gd name="T44" fmla="*/ 36 w 77"/>
                  <a:gd name="T45" fmla="*/ 54 h 60"/>
                  <a:gd name="T46" fmla="*/ 34 w 77"/>
                  <a:gd name="T47" fmla="*/ 50 h 60"/>
                  <a:gd name="T48" fmla="*/ 28 w 77"/>
                  <a:gd name="T49" fmla="*/ 49 h 60"/>
                  <a:gd name="T50" fmla="*/ 22 w 77"/>
                  <a:gd name="T51" fmla="*/ 47 h 60"/>
                  <a:gd name="T52" fmla="*/ 19 w 77"/>
                  <a:gd name="T53" fmla="*/ 49 h 60"/>
                  <a:gd name="T54" fmla="*/ 16 w 77"/>
                  <a:gd name="T55" fmla="*/ 44 h 60"/>
                  <a:gd name="T56" fmla="*/ 10 w 77"/>
                  <a:gd name="T57" fmla="*/ 41 h 60"/>
                  <a:gd name="T58" fmla="*/ 7 w 77"/>
                  <a:gd name="T59" fmla="*/ 39 h 60"/>
                  <a:gd name="T60" fmla="*/ 7 w 77"/>
                  <a:gd name="T61" fmla="*/ 37 h 60"/>
                  <a:gd name="T62" fmla="*/ 4 w 77"/>
                  <a:gd name="T63" fmla="*/ 30 h 60"/>
                  <a:gd name="T64" fmla="*/ 4 w 77"/>
                  <a:gd name="T65" fmla="*/ 24 h 60"/>
                  <a:gd name="T66" fmla="*/ 0 w 77"/>
                  <a:gd name="T67" fmla="*/ 20 h 60"/>
                  <a:gd name="T68" fmla="*/ 2 w 77"/>
                  <a:gd name="T69" fmla="*/ 15 h 60"/>
                  <a:gd name="T70" fmla="*/ 1 w 77"/>
                  <a:gd name="T71" fmla="*/ 10 h 60"/>
                  <a:gd name="T72" fmla="*/ 16 w 77"/>
                  <a:gd name="T73" fmla="*/ 6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60"/>
                  <a:gd name="T113" fmla="*/ 77 w 7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60">
                    <a:moveTo>
                      <a:pt x="16" y="6"/>
                    </a:moveTo>
                    <a:cubicBezTo>
                      <a:pt x="17" y="5"/>
                      <a:pt x="29" y="0"/>
                      <a:pt x="31" y="0"/>
                    </a:cubicBezTo>
                    <a:cubicBezTo>
                      <a:pt x="33" y="0"/>
                      <a:pt x="34" y="6"/>
                      <a:pt x="35" y="6"/>
                    </a:cubicBezTo>
                    <a:cubicBezTo>
                      <a:pt x="36" y="6"/>
                      <a:pt x="39" y="4"/>
                      <a:pt x="43" y="3"/>
                    </a:cubicBezTo>
                    <a:cubicBezTo>
                      <a:pt x="43" y="3"/>
                      <a:pt x="44" y="5"/>
                      <a:pt x="44" y="6"/>
                    </a:cubicBezTo>
                    <a:cubicBezTo>
                      <a:pt x="46" y="6"/>
                      <a:pt x="66" y="5"/>
                      <a:pt x="67" y="5"/>
                    </a:cubicBezTo>
                    <a:cubicBezTo>
                      <a:pt x="68" y="5"/>
                      <a:pt x="72" y="7"/>
                      <a:pt x="72" y="8"/>
                    </a:cubicBezTo>
                    <a:cubicBezTo>
                      <a:pt x="72" y="9"/>
                      <a:pt x="72" y="9"/>
                      <a:pt x="72" y="10"/>
                    </a:cubicBezTo>
                    <a:cubicBezTo>
                      <a:pt x="73" y="13"/>
                      <a:pt x="75" y="18"/>
                      <a:pt x="75" y="19"/>
                    </a:cubicBezTo>
                    <a:cubicBezTo>
                      <a:pt x="75" y="21"/>
                      <a:pt x="69" y="26"/>
                      <a:pt x="69" y="27"/>
                    </a:cubicBezTo>
                    <a:cubicBezTo>
                      <a:pt x="69" y="28"/>
                      <a:pt x="72" y="29"/>
                      <a:pt x="74" y="30"/>
                    </a:cubicBezTo>
                    <a:cubicBezTo>
                      <a:pt x="75" y="32"/>
                      <a:pt x="74" y="33"/>
                      <a:pt x="73" y="35"/>
                    </a:cubicBezTo>
                    <a:cubicBezTo>
                      <a:pt x="73" y="35"/>
                      <a:pt x="73" y="35"/>
                      <a:pt x="73" y="36"/>
                    </a:cubicBezTo>
                    <a:cubicBezTo>
                      <a:pt x="73" y="39"/>
                      <a:pt x="77" y="42"/>
                      <a:pt x="77" y="44"/>
                    </a:cubicBezTo>
                    <a:cubicBezTo>
                      <a:pt x="77" y="47"/>
                      <a:pt x="74" y="46"/>
                      <a:pt x="73" y="47"/>
                    </a:cubicBezTo>
                    <a:cubicBezTo>
                      <a:pt x="73" y="47"/>
                      <a:pt x="67" y="53"/>
                      <a:pt x="67" y="53"/>
                    </a:cubicBezTo>
                    <a:cubicBezTo>
                      <a:pt x="66" y="54"/>
                      <a:pt x="68" y="58"/>
                      <a:pt x="68" y="59"/>
                    </a:cubicBezTo>
                    <a:cubicBezTo>
                      <a:pt x="67" y="60"/>
                      <a:pt x="66" y="59"/>
                      <a:pt x="65" y="60"/>
                    </a:cubicBezTo>
                    <a:cubicBezTo>
                      <a:pt x="60" y="56"/>
                      <a:pt x="60" y="56"/>
                      <a:pt x="60" y="56"/>
                    </a:cubicBezTo>
                    <a:cubicBezTo>
                      <a:pt x="60" y="56"/>
                      <a:pt x="56" y="55"/>
                      <a:pt x="54" y="55"/>
                    </a:cubicBezTo>
                    <a:cubicBezTo>
                      <a:pt x="52" y="55"/>
                      <a:pt x="47" y="57"/>
                      <a:pt x="45" y="57"/>
                    </a:cubicBezTo>
                    <a:cubicBezTo>
                      <a:pt x="43" y="57"/>
                      <a:pt x="42" y="56"/>
                      <a:pt x="41" y="55"/>
                    </a:cubicBezTo>
                    <a:cubicBezTo>
                      <a:pt x="40" y="54"/>
                      <a:pt x="36" y="54"/>
                      <a:pt x="36" y="54"/>
                    </a:cubicBezTo>
                    <a:cubicBezTo>
                      <a:pt x="36" y="53"/>
                      <a:pt x="35" y="50"/>
                      <a:pt x="34" y="50"/>
                    </a:cubicBezTo>
                    <a:cubicBezTo>
                      <a:pt x="33" y="50"/>
                      <a:pt x="29" y="50"/>
                      <a:pt x="28" y="49"/>
                    </a:cubicBezTo>
                    <a:cubicBezTo>
                      <a:pt x="26" y="48"/>
                      <a:pt x="23" y="47"/>
                      <a:pt x="22" y="47"/>
                    </a:cubicBezTo>
                    <a:cubicBezTo>
                      <a:pt x="21" y="47"/>
                      <a:pt x="20" y="49"/>
                      <a:pt x="19" y="49"/>
                    </a:cubicBezTo>
                    <a:cubicBezTo>
                      <a:pt x="18" y="48"/>
                      <a:pt x="18" y="45"/>
                      <a:pt x="16" y="44"/>
                    </a:cubicBezTo>
                    <a:cubicBezTo>
                      <a:pt x="15" y="43"/>
                      <a:pt x="10" y="41"/>
                      <a:pt x="10" y="41"/>
                    </a:cubicBezTo>
                    <a:cubicBezTo>
                      <a:pt x="7" y="39"/>
                      <a:pt x="7" y="39"/>
                      <a:pt x="7" y="39"/>
                    </a:cubicBezTo>
                    <a:cubicBezTo>
                      <a:pt x="7" y="38"/>
                      <a:pt x="7" y="37"/>
                      <a:pt x="7" y="37"/>
                    </a:cubicBezTo>
                    <a:cubicBezTo>
                      <a:pt x="7" y="35"/>
                      <a:pt x="4" y="32"/>
                      <a:pt x="4" y="30"/>
                    </a:cubicBezTo>
                    <a:cubicBezTo>
                      <a:pt x="4" y="28"/>
                      <a:pt x="4" y="26"/>
                      <a:pt x="4" y="24"/>
                    </a:cubicBezTo>
                    <a:cubicBezTo>
                      <a:pt x="2" y="23"/>
                      <a:pt x="0" y="21"/>
                      <a:pt x="0" y="20"/>
                    </a:cubicBezTo>
                    <a:cubicBezTo>
                      <a:pt x="0" y="19"/>
                      <a:pt x="2" y="16"/>
                      <a:pt x="2" y="15"/>
                    </a:cubicBezTo>
                    <a:cubicBezTo>
                      <a:pt x="2" y="13"/>
                      <a:pt x="1" y="10"/>
                      <a:pt x="1" y="10"/>
                    </a:cubicBezTo>
                    <a:cubicBezTo>
                      <a:pt x="4" y="9"/>
                      <a:pt x="16" y="7"/>
                      <a:pt x="16" y="6"/>
                    </a:cubicBezTo>
                    <a:close/>
                  </a:path>
                </a:pathLst>
              </a:custGeom>
              <a:solidFill>
                <a:schemeClr val="accent1"/>
              </a:solidFill>
              <a:ln w="9525">
                <a:solidFill>
                  <a:schemeClr val="bg2"/>
                </a:solidFill>
                <a:miter lim="800000"/>
                <a:headEnd/>
                <a:tailEnd/>
              </a:ln>
            </p:spPr>
            <p:txBody>
              <a:bodyPr/>
              <a:lstStyle/>
              <a:p>
                <a:endParaRPr lang="en-US"/>
              </a:p>
            </p:txBody>
          </p:sp>
          <p:sp>
            <p:nvSpPr>
              <p:cNvPr id="43122" name="Freeform 167"/>
              <p:cNvSpPr>
                <a:spLocks/>
              </p:cNvSpPr>
              <p:nvPr/>
            </p:nvSpPr>
            <p:spPr bwMode="auto">
              <a:xfrm>
                <a:off x="5792578" y="2775883"/>
                <a:ext cx="59293" cy="77213"/>
              </a:xfrm>
              <a:custGeom>
                <a:avLst/>
                <a:gdLst>
                  <a:gd name="T0" fmla="*/ 2 w 30"/>
                  <a:gd name="T1" fmla="*/ 3 h 25"/>
                  <a:gd name="T2" fmla="*/ 2 w 30"/>
                  <a:gd name="T3" fmla="*/ 0 h 25"/>
                  <a:gd name="T4" fmla="*/ 8 w 30"/>
                  <a:gd name="T5" fmla="*/ 0 h 25"/>
                  <a:gd name="T6" fmla="*/ 20 w 30"/>
                  <a:gd name="T7" fmla="*/ 2 h 25"/>
                  <a:gd name="T8" fmla="*/ 27 w 30"/>
                  <a:gd name="T9" fmla="*/ 4 h 25"/>
                  <a:gd name="T10" fmla="*/ 26 w 30"/>
                  <a:gd name="T11" fmla="*/ 8 h 25"/>
                  <a:gd name="T12" fmla="*/ 29 w 30"/>
                  <a:gd name="T13" fmla="*/ 13 h 25"/>
                  <a:gd name="T14" fmla="*/ 27 w 30"/>
                  <a:gd name="T15" fmla="*/ 15 h 25"/>
                  <a:gd name="T16" fmla="*/ 23 w 30"/>
                  <a:gd name="T17" fmla="*/ 19 h 25"/>
                  <a:gd name="T18" fmla="*/ 21 w 30"/>
                  <a:gd name="T19" fmla="*/ 25 h 25"/>
                  <a:gd name="T20" fmla="*/ 14 w 30"/>
                  <a:gd name="T21" fmla="*/ 21 h 25"/>
                  <a:gd name="T22" fmla="*/ 15 w 30"/>
                  <a:gd name="T23" fmla="*/ 18 h 25"/>
                  <a:gd name="T24" fmla="*/ 10 w 30"/>
                  <a:gd name="T25" fmla="*/ 13 h 25"/>
                  <a:gd name="T26" fmla="*/ 2 w 30"/>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25"/>
                  <a:gd name="T44" fmla="*/ 30 w 30"/>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25">
                    <a:moveTo>
                      <a:pt x="2" y="3"/>
                    </a:moveTo>
                    <a:cubicBezTo>
                      <a:pt x="2" y="2"/>
                      <a:pt x="0" y="0"/>
                      <a:pt x="2" y="0"/>
                    </a:cubicBezTo>
                    <a:cubicBezTo>
                      <a:pt x="4" y="0"/>
                      <a:pt x="8" y="0"/>
                      <a:pt x="8" y="0"/>
                    </a:cubicBezTo>
                    <a:cubicBezTo>
                      <a:pt x="10" y="0"/>
                      <a:pt x="19" y="2"/>
                      <a:pt x="20" y="2"/>
                    </a:cubicBezTo>
                    <a:cubicBezTo>
                      <a:pt x="22" y="2"/>
                      <a:pt x="26" y="4"/>
                      <a:pt x="27" y="4"/>
                    </a:cubicBezTo>
                    <a:cubicBezTo>
                      <a:pt x="26" y="6"/>
                      <a:pt x="26" y="8"/>
                      <a:pt x="26" y="8"/>
                    </a:cubicBezTo>
                    <a:cubicBezTo>
                      <a:pt x="26" y="9"/>
                      <a:pt x="30" y="11"/>
                      <a:pt x="29" y="13"/>
                    </a:cubicBezTo>
                    <a:cubicBezTo>
                      <a:pt x="29" y="14"/>
                      <a:pt x="28" y="14"/>
                      <a:pt x="27" y="15"/>
                    </a:cubicBezTo>
                    <a:cubicBezTo>
                      <a:pt x="26" y="17"/>
                      <a:pt x="23" y="19"/>
                      <a:pt x="23" y="19"/>
                    </a:cubicBezTo>
                    <a:cubicBezTo>
                      <a:pt x="23" y="20"/>
                      <a:pt x="22" y="23"/>
                      <a:pt x="21" y="25"/>
                    </a:cubicBezTo>
                    <a:cubicBezTo>
                      <a:pt x="19" y="23"/>
                      <a:pt x="17" y="22"/>
                      <a:pt x="14" y="21"/>
                    </a:cubicBezTo>
                    <a:cubicBezTo>
                      <a:pt x="15" y="18"/>
                      <a:pt x="15" y="18"/>
                      <a:pt x="15" y="18"/>
                    </a:cubicBezTo>
                    <a:cubicBezTo>
                      <a:pt x="15" y="18"/>
                      <a:pt x="11" y="14"/>
                      <a:pt x="10" y="13"/>
                    </a:cubicBezTo>
                    <a:cubicBezTo>
                      <a:pt x="8" y="11"/>
                      <a:pt x="2" y="4"/>
                      <a:pt x="2" y="3"/>
                    </a:cubicBezTo>
                    <a:close/>
                  </a:path>
                </a:pathLst>
              </a:custGeom>
              <a:solidFill>
                <a:schemeClr val="accent1"/>
              </a:solidFill>
              <a:ln w="9525">
                <a:solidFill>
                  <a:schemeClr val="bg2"/>
                </a:solidFill>
                <a:miter lim="800000"/>
                <a:headEnd/>
                <a:tailEnd/>
              </a:ln>
            </p:spPr>
            <p:txBody>
              <a:bodyPr/>
              <a:lstStyle/>
              <a:p>
                <a:endParaRPr lang="en-US"/>
              </a:p>
            </p:txBody>
          </p:sp>
          <p:sp>
            <p:nvSpPr>
              <p:cNvPr id="43123" name="Freeform 168"/>
              <p:cNvSpPr>
                <a:spLocks/>
              </p:cNvSpPr>
              <p:nvPr/>
            </p:nvSpPr>
            <p:spPr bwMode="auto">
              <a:xfrm>
                <a:off x="5740935" y="2603638"/>
                <a:ext cx="99461" cy="74243"/>
              </a:xfrm>
              <a:custGeom>
                <a:avLst/>
                <a:gdLst>
                  <a:gd name="T0" fmla="*/ 0 w 51"/>
                  <a:gd name="T1" fmla="*/ 9 h 25"/>
                  <a:gd name="T2" fmla="*/ 19 w 51"/>
                  <a:gd name="T3" fmla="*/ 2 h 25"/>
                  <a:gd name="T4" fmla="*/ 22 w 51"/>
                  <a:gd name="T5" fmla="*/ 0 h 25"/>
                  <a:gd name="T6" fmla="*/ 25 w 51"/>
                  <a:gd name="T7" fmla="*/ 2 h 25"/>
                  <a:gd name="T8" fmla="*/ 31 w 51"/>
                  <a:gd name="T9" fmla="*/ 5 h 25"/>
                  <a:gd name="T10" fmla="*/ 34 w 51"/>
                  <a:gd name="T11" fmla="*/ 10 h 25"/>
                  <a:gd name="T12" fmla="*/ 37 w 51"/>
                  <a:gd name="T13" fmla="*/ 8 h 25"/>
                  <a:gd name="T14" fmla="*/ 43 w 51"/>
                  <a:gd name="T15" fmla="*/ 10 h 25"/>
                  <a:gd name="T16" fmla="*/ 49 w 51"/>
                  <a:gd name="T17" fmla="*/ 11 h 25"/>
                  <a:gd name="T18" fmla="*/ 51 w 51"/>
                  <a:gd name="T19" fmla="*/ 15 h 25"/>
                  <a:gd name="T20" fmla="*/ 48 w 51"/>
                  <a:gd name="T21" fmla="*/ 17 h 25"/>
                  <a:gd name="T22" fmla="*/ 43 w 51"/>
                  <a:gd name="T23" fmla="*/ 22 h 25"/>
                  <a:gd name="T24" fmla="*/ 37 w 51"/>
                  <a:gd name="T25" fmla="*/ 23 h 25"/>
                  <a:gd name="T26" fmla="*/ 37 w 51"/>
                  <a:gd name="T27" fmla="*/ 24 h 25"/>
                  <a:gd name="T28" fmla="*/ 29 w 51"/>
                  <a:gd name="T29" fmla="*/ 23 h 25"/>
                  <a:gd name="T30" fmla="*/ 23 w 51"/>
                  <a:gd name="T31" fmla="*/ 21 h 25"/>
                  <a:gd name="T32" fmla="*/ 19 w 51"/>
                  <a:gd name="T33" fmla="*/ 25 h 25"/>
                  <a:gd name="T34" fmla="*/ 13 w 51"/>
                  <a:gd name="T35" fmla="*/ 25 h 25"/>
                  <a:gd name="T36" fmla="*/ 0 w 51"/>
                  <a:gd name="T37" fmla="*/ 9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
                  <a:gd name="T58" fmla="*/ 0 h 25"/>
                  <a:gd name="T59" fmla="*/ 51 w 51"/>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 h="25">
                    <a:moveTo>
                      <a:pt x="0" y="9"/>
                    </a:moveTo>
                    <a:cubicBezTo>
                      <a:pt x="0" y="8"/>
                      <a:pt x="17" y="2"/>
                      <a:pt x="19" y="2"/>
                    </a:cubicBezTo>
                    <a:cubicBezTo>
                      <a:pt x="20" y="2"/>
                      <a:pt x="21" y="1"/>
                      <a:pt x="22" y="0"/>
                    </a:cubicBezTo>
                    <a:cubicBezTo>
                      <a:pt x="25" y="2"/>
                      <a:pt x="25" y="2"/>
                      <a:pt x="25" y="2"/>
                    </a:cubicBezTo>
                    <a:cubicBezTo>
                      <a:pt x="25" y="2"/>
                      <a:pt x="30" y="4"/>
                      <a:pt x="31" y="5"/>
                    </a:cubicBezTo>
                    <a:cubicBezTo>
                      <a:pt x="33" y="6"/>
                      <a:pt x="33" y="9"/>
                      <a:pt x="34" y="10"/>
                    </a:cubicBezTo>
                    <a:cubicBezTo>
                      <a:pt x="35" y="10"/>
                      <a:pt x="36" y="8"/>
                      <a:pt x="37" y="8"/>
                    </a:cubicBezTo>
                    <a:cubicBezTo>
                      <a:pt x="38" y="8"/>
                      <a:pt x="41" y="9"/>
                      <a:pt x="43" y="10"/>
                    </a:cubicBezTo>
                    <a:cubicBezTo>
                      <a:pt x="44" y="11"/>
                      <a:pt x="48" y="11"/>
                      <a:pt x="49" y="11"/>
                    </a:cubicBezTo>
                    <a:cubicBezTo>
                      <a:pt x="50" y="11"/>
                      <a:pt x="51" y="14"/>
                      <a:pt x="51" y="15"/>
                    </a:cubicBezTo>
                    <a:cubicBezTo>
                      <a:pt x="51" y="16"/>
                      <a:pt x="49" y="17"/>
                      <a:pt x="48" y="17"/>
                    </a:cubicBezTo>
                    <a:cubicBezTo>
                      <a:pt x="48" y="18"/>
                      <a:pt x="45" y="20"/>
                      <a:pt x="43" y="22"/>
                    </a:cubicBezTo>
                    <a:cubicBezTo>
                      <a:pt x="43" y="23"/>
                      <a:pt x="39" y="22"/>
                      <a:pt x="37" y="23"/>
                    </a:cubicBezTo>
                    <a:cubicBezTo>
                      <a:pt x="37" y="23"/>
                      <a:pt x="37" y="23"/>
                      <a:pt x="37" y="24"/>
                    </a:cubicBezTo>
                    <a:cubicBezTo>
                      <a:pt x="36" y="24"/>
                      <a:pt x="31" y="23"/>
                      <a:pt x="29" y="23"/>
                    </a:cubicBezTo>
                    <a:cubicBezTo>
                      <a:pt x="28" y="23"/>
                      <a:pt x="25" y="21"/>
                      <a:pt x="23" y="21"/>
                    </a:cubicBezTo>
                    <a:cubicBezTo>
                      <a:pt x="22" y="21"/>
                      <a:pt x="20" y="25"/>
                      <a:pt x="19" y="25"/>
                    </a:cubicBezTo>
                    <a:cubicBezTo>
                      <a:pt x="17" y="25"/>
                      <a:pt x="13" y="25"/>
                      <a:pt x="13" y="25"/>
                    </a:cubicBezTo>
                    <a:cubicBezTo>
                      <a:pt x="14" y="23"/>
                      <a:pt x="0" y="10"/>
                      <a:pt x="0" y="9"/>
                    </a:cubicBezTo>
                    <a:close/>
                  </a:path>
                </a:pathLst>
              </a:custGeom>
              <a:solidFill>
                <a:schemeClr val="accent1"/>
              </a:solidFill>
              <a:ln w="9525">
                <a:solidFill>
                  <a:schemeClr val="bg2"/>
                </a:solidFill>
                <a:miter lim="800000"/>
                <a:headEnd/>
                <a:tailEnd/>
              </a:ln>
            </p:spPr>
            <p:txBody>
              <a:bodyPr/>
              <a:lstStyle/>
              <a:p>
                <a:endParaRPr lang="en-US"/>
              </a:p>
            </p:txBody>
          </p:sp>
          <p:grpSp>
            <p:nvGrpSpPr>
              <p:cNvPr id="43124" name="Group 169"/>
              <p:cNvGrpSpPr>
                <a:grpSpLocks/>
              </p:cNvGrpSpPr>
              <p:nvPr/>
            </p:nvGrpSpPr>
            <p:grpSpPr bwMode="auto">
              <a:xfrm>
                <a:off x="5729460" y="1977025"/>
                <a:ext cx="185532" cy="490006"/>
                <a:chOff x="2894" y="1273"/>
                <a:chExt cx="194" cy="330"/>
              </a:xfrm>
            </p:grpSpPr>
            <p:sp>
              <p:nvSpPr>
                <p:cNvPr id="43201" name="Freeform 170"/>
                <p:cNvSpPr>
                  <a:spLocks/>
                </p:cNvSpPr>
                <p:nvPr/>
              </p:nvSpPr>
              <p:spPr bwMode="auto">
                <a:xfrm>
                  <a:off x="2995" y="1544"/>
                  <a:ext cx="24" cy="28"/>
                </a:xfrm>
                <a:custGeom>
                  <a:avLst/>
                  <a:gdLst>
                    <a:gd name="T0" fmla="*/ 1 w 12"/>
                    <a:gd name="T1" fmla="*/ 6 h 14"/>
                    <a:gd name="T2" fmla="*/ 11 w 12"/>
                    <a:gd name="T3" fmla="*/ 1 h 14"/>
                    <a:gd name="T4" fmla="*/ 10 w 12"/>
                    <a:gd name="T5" fmla="*/ 5 h 14"/>
                    <a:gd name="T6" fmla="*/ 7 w 12"/>
                    <a:gd name="T7" fmla="*/ 12 h 14"/>
                    <a:gd name="T8" fmla="*/ 1 w 12"/>
                    <a:gd name="T9" fmla="*/ 13 h 14"/>
                    <a:gd name="T10" fmla="*/ 1 w 12"/>
                    <a:gd name="T11" fmla="*/ 6 h 14"/>
                    <a:gd name="T12" fmla="*/ 0 60000 65536"/>
                    <a:gd name="T13" fmla="*/ 0 60000 65536"/>
                    <a:gd name="T14" fmla="*/ 0 60000 65536"/>
                    <a:gd name="T15" fmla="*/ 0 60000 65536"/>
                    <a:gd name="T16" fmla="*/ 0 60000 65536"/>
                    <a:gd name="T17" fmla="*/ 0 60000 65536"/>
                    <a:gd name="T18" fmla="*/ 0 w 12"/>
                    <a:gd name="T19" fmla="*/ 0 h 14"/>
                    <a:gd name="T20" fmla="*/ 12 w 12"/>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2" h="14">
                      <a:moveTo>
                        <a:pt x="1" y="6"/>
                      </a:moveTo>
                      <a:cubicBezTo>
                        <a:pt x="2" y="4"/>
                        <a:pt x="10" y="0"/>
                        <a:pt x="11" y="1"/>
                      </a:cubicBezTo>
                      <a:cubicBezTo>
                        <a:pt x="12" y="1"/>
                        <a:pt x="10" y="4"/>
                        <a:pt x="10" y="5"/>
                      </a:cubicBezTo>
                      <a:cubicBezTo>
                        <a:pt x="9" y="7"/>
                        <a:pt x="8" y="11"/>
                        <a:pt x="7" y="12"/>
                      </a:cubicBezTo>
                      <a:cubicBezTo>
                        <a:pt x="5" y="12"/>
                        <a:pt x="2" y="14"/>
                        <a:pt x="1" y="13"/>
                      </a:cubicBezTo>
                      <a:cubicBezTo>
                        <a:pt x="0" y="12"/>
                        <a:pt x="1" y="8"/>
                        <a:pt x="1" y="6"/>
                      </a:cubicBezTo>
                      <a:close/>
                    </a:path>
                  </a:pathLst>
                </a:custGeom>
                <a:solidFill>
                  <a:schemeClr val="accent1"/>
                </a:solidFill>
                <a:ln w="9525">
                  <a:solidFill>
                    <a:schemeClr val="bg2"/>
                  </a:solidFill>
                  <a:miter lim="800000"/>
                  <a:headEnd/>
                  <a:tailEnd/>
                </a:ln>
              </p:spPr>
              <p:txBody>
                <a:bodyPr/>
                <a:lstStyle/>
                <a:p>
                  <a:endParaRPr lang="en-US"/>
                </a:p>
              </p:txBody>
            </p:sp>
            <p:sp>
              <p:nvSpPr>
                <p:cNvPr id="43202" name="Freeform 171"/>
                <p:cNvSpPr>
                  <a:spLocks/>
                </p:cNvSpPr>
                <p:nvPr/>
              </p:nvSpPr>
              <p:spPr bwMode="auto">
                <a:xfrm>
                  <a:off x="2894" y="1273"/>
                  <a:ext cx="194" cy="330"/>
                </a:xfrm>
                <a:custGeom>
                  <a:avLst/>
                  <a:gdLst>
                    <a:gd name="T0" fmla="*/ 0 w 96"/>
                    <a:gd name="T1" fmla="*/ 126 h 163"/>
                    <a:gd name="T2" fmla="*/ 3 w 96"/>
                    <a:gd name="T3" fmla="*/ 123 h 163"/>
                    <a:gd name="T4" fmla="*/ 4 w 96"/>
                    <a:gd name="T5" fmla="*/ 114 h 163"/>
                    <a:gd name="T6" fmla="*/ 9 w 96"/>
                    <a:gd name="T7" fmla="*/ 110 h 163"/>
                    <a:gd name="T8" fmla="*/ 7 w 96"/>
                    <a:gd name="T9" fmla="*/ 102 h 163"/>
                    <a:gd name="T10" fmla="*/ 11 w 96"/>
                    <a:gd name="T11" fmla="*/ 97 h 163"/>
                    <a:gd name="T12" fmla="*/ 6 w 96"/>
                    <a:gd name="T13" fmla="*/ 89 h 163"/>
                    <a:gd name="T14" fmla="*/ 6 w 96"/>
                    <a:gd name="T15" fmla="*/ 72 h 163"/>
                    <a:gd name="T16" fmla="*/ 12 w 96"/>
                    <a:gd name="T17" fmla="*/ 66 h 163"/>
                    <a:gd name="T18" fmla="*/ 19 w 96"/>
                    <a:gd name="T19" fmla="*/ 67 h 163"/>
                    <a:gd name="T20" fmla="*/ 21 w 96"/>
                    <a:gd name="T21" fmla="*/ 60 h 163"/>
                    <a:gd name="T22" fmla="*/ 17 w 96"/>
                    <a:gd name="T23" fmla="*/ 56 h 163"/>
                    <a:gd name="T24" fmla="*/ 24 w 96"/>
                    <a:gd name="T25" fmla="*/ 49 h 163"/>
                    <a:gd name="T26" fmla="*/ 25 w 96"/>
                    <a:gd name="T27" fmla="*/ 40 h 163"/>
                    <a:gd name="T28" fmla="*/ 32 w 96"/>
                    <a:gd name="T29" fmla="*/ 37 h 163"/>
                    <a:gd name="T30" fmla="*/ 39 w 96"/>
                    <a:gd name="T31" fmla="*/ 27 h 163"/>
                    <a:gd name="T32" fmla="*/ 38 w 96"/>
                    <a:gd name="T33" fmla="*/ 22 h 163"/>
                    <a:gd name="T34" fmla="*/ 45 w 96"/>
                    <a:gd name="T35" fmla="*/ 14 h 163"/>
                    <a:gd name="T36" fmla="*/ 51 w 96"/>
                    <a:gd name="T37" fmla="*/ 16 h 163"/>
                    <a:gd name="T38" fmla="*/ 53 w 96"/>
                    <a:gd name="T39" fmla="*/ 8 h 163"/>
                    <a:gd name="T40" fmla="*/ 66 w 96"/>
                    <a:gd name="T41" fmla="*/ 9 h 163"/>
                    <a:gd name="T42" fmla="*/ 69 w 96"/>
                    <a:gd name="T43" fmla="*/ 1 h 163"/>
                    <a:gd name="T44" fmla="*/ 71 w 96"/>
                    <a:gd name="T45" fmla="*/ 0 h 163"/>
                    <a:gd name="T46" fmla="*/ 78 w 96"/>
                    <a:gd name="T47" fmla="*/ 10 h 163"/>
                    <a:gd name="T48" fmla="*/ 91 w 96"/>
                    <a:gd name="T49" fmla="*/ 15 h 163"/>
                    <a:gd name="T50" fmla="*/ 94 w 96"/>
                    <a:gd name="T51" fmla="*/ 24 h 163"/>
                    <a:gd name="T52" fmla="*/ 96 w 96"/>
                    <a:gd name="T53" fmla="*/ 35 h 163"/>
                    <a:gd name="T54" fmla="*/ 95 w 96"/>
                    <a:gd name="T55" fmla="*/ 43 h 163"/>
                    <a:gd name="T56" fmla="*/ 83 w 96"/>
                    <a:gd name="T57" fmla="*/ 46 h 163"/>
                    <a:gd name="T58" fmla="*/ 78 w 96"/>
                    <a:gd name="T59" fmla="*/ 50 h 163"/>
                    <a:gd name="T60" fmla="*/ 74 w 96"/>
                    <a:gd name="T61" fmla="*/ 55 h 163"/>
                    <a:gd name="T62" fmla="*/ 77 w 96"/>
                    <a:gd name="T63" fmla="*/ 60 h 163"/>
                    <a:gd name="T64" fmla="*/ 70 w 96"/>
                    <a:gd name="T65" fmla="*/ 67 h 163"/>
                    <a:gd name="T66" fmla="*/ 55 w 96"/>
                    <a:gd name="T67" fmla="*/ 77 h 163"/>
                    <a:gd name="T68" fmla="*/ 46 w 96"/>
                    <a:gd name="T69" fmla="*/ 90 h 163"/>
                    <a:gd name="T70" fmla="*/ 45 w 96"/>
                    <a:gd name="T71" fmla="*/ 103 h 163"/>
                    <a:gd name="T72" fmla="*/ 52 w 96"/>
                    <a:gd name="T73" fmla="*/ 108 h 163"/>
                    <a:gd name="T74" fmla="*/ 60 w 96"/>
                    <a:gd name="T75" fmla="*/ 114 h 163"/>
                    <a:gd name="T76" fmla="*/ 57 w 96"/>
                    <a:gd name="T77" fmla="*/ 119 h 163"/>
                    <a:gd name="T78" fmla="*/ 51 w 96"/>
                    <a:gd name="T79" fmla="*/ 125 h 163"/>
                    <a:gd name="T80" fmla="*/ 42 w 96"/>
                    <a:gd name="T81" fmla="*/ 128 h 163"/>
                    <a:gd name="T82" fmla="*/ 41 w 96"/>
                    <a:gd name="T83" fmla="*/ 138 h 163"/>
                    <a:gd name="T84" fmla="*/ 35 w 96"/>
                    <a:gd name="T85" fmla="*/ 153 h 163"/>
                    <a:gd name="T86" fmla="*/ 33 w 96"/>
                    <a:gd name="T87" fmla="*/ 156 h 163"/>
                    <a:gd name="T88" fmla="*/ 24 w 96"/>
                    <a:gd name="T89" fmla="*/ 156 h 163"/>
                    <a:gd name="T90" fmla="*/ 23 w 96"/>
                    <a:gd name="T91" fmla="*/ 162 h 163"/>
                    <a:gd name="T92" fmla="*/ 14 w 96"/>
                    <a:gd name="T93" fmla="*/ 162 h 163"/>
                    <a:gd name="T94" fmla="*/ 11 w 96"/>
                    <a:gd name="T95" fmla="*/ 154 h 163"/>
                    <a:gd name="T96" fmla="*/ 12 w 96"/>
                    <a:gd name="T97" fmla="*/ 149 h 163"/>
                    <a:gd name="T98" fmla="*/ 6 w 96"/>
                    <a:gd name="T99" fmla="*/ 142 h 163"/>
                    <a:gd name="T100" fmla="*/ 0 w 96"/>
                    <a:gd name="T101" fmla="*/ 127 h 163"/>
                    <a:gd name="T102" fmla="*/ 0 w 96"/>
                    <a:gd name="T103" fmla="*/ 126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
                    <a:gd name="T157" fmla="*/ 0 h 163"/>
                    <a:gd name="T158" fmla="*/ 96 w 96"/>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 h="163">
                      <a:moveTo>
                        <a:pt x="0" y="126"/>
                      </a:moveTo>
                      <a:cubicBezTo>
                        <a:pt x="0" y="126"/>
                        <a:pt x="1" y="126"/>
                        <a:pt x="3" y="123"/>
                      </a:cubicBezTo>
                      <a:cubicBezTo>
                        <a:pt x="6" y="120"/>
                        <a:pt x="3" y="115"/>
                        <a:pt x="4" y="114"/>
                      </a:cubicBezTo>
                      <a:cubicBezTo>
                        <a:pt x="6" y="113"/>
                        <a:pt x="9" y="112"/>
                        <a:pt x="9" y="110"/>
                      </a:cubicBezTo>
                      <a:cubicBezTo>
                        <a:pt x="9" y="108"/>
                        <a:pt x="7" y="103"/>
                        <a:pt x="7" y="102"/>
                      </a:cubicBezTo>
                      <a:cubicBezTo>
                        <a:pt x="7" y="101"/>
                        <a:pt x="12" y="100"/>
                        <a:pt x="11" y="97"/>
                      </a:cubicBezTo>
                      <a:cubicBezTo>
                        <a:pt x="11" y="95"/>
                        <a:pt x="5" y="92"/>
                        <a:pt x="6" y="89"/>
                      </a:cubicBezTo>
                      <a:cubicBezTo>
                        <a:pt x="7" y="85"/>
                        <a:pt x="4" y="74"/>
                        <a:pt x="6" y="72"/>
                      </a:cubicBezTo>
                      <a:cubicBezTo>
                        <a:pt x="8" y="70"/>
                        <a:pt x="10" y="66"/>
                        <a:pt x="12" y="66"/>
                      </a:cubicBezTo>
                      <a:cubicBezTo>
                        <a:pt x="13" y="66"/>
                        <a:pt x="18" y="67"/>
                        <a:pt x="19" y="67"/>
                      </a:cubicBezTo>
                      <a:cubicBezTo>
                        <a:pt x="20" y="67"/>
                        <a:pt x="21" y="62"/>
                        <a:pt x="21" y="60"/>
                      </a:cubicBezTo>
                      <a:cubicBezTo>
                        <a:pt x="21" y="58"/>
                        <a:pt x="16" y="57"/>
                        <a:pt x="17" y="56"/>
                      </a:cubicBezTo>
                      <a:cubicBezTo>
                        <a:pt x="18" y="56"/>
                        <a:pt x="23" y="51"/>
                        <a:pt x="24" y="49"/>
                      </a:cubicBezTo>
                      <a:cubicBezTo>
                        <a:pt x="24" y="47"/>
                        <a:pt x="25" y="40"/>
                        <a:pt x="25" y="40"/>
                      </a:cubicBezTo>
                      <a:cubicBezTo>
                        <a:pt x="32" y="37"/>
                        <a:pt x="32" y="37"/>
                        <a:pt x="32" y="37"/>
                      </a:cubicBezTo>
                      <a:cubicBezTo>
                        <a:pt x="32" y="37"/>
                        <a:pt x="39" y="27"/>
                        <a:pt x="39" y="27"/>
                      </a:cubicBezTo>
                      <a:cubicBezTo>
                        <a:pt x="39" y="26"/>
                        <a:pt x="38" y="22"/>
                        <a:pt x="38" y="22"/>
                      </a:cubicBezTo>
                      <a:cubicBezTo>
                        <a:pt x="38" y="22"/>
                        <a:pt x="44" y="14"/>
                        <a:pt x="45" y="14"/>
                      </a:cubicBezTo>
                      <a:cubicBezTo>
                        <a:pt x="45" y="14"/>
                        <a:pt x="50" y="17"/>
                        <a:pt x="51" y="16"/>
                      </a:cubicBezTo>
                      <a:cubicBezTo>
                        <a:pt x="51" y="15"/>
                        <a:pt x="52" y="8"/>
                        <a:pt x="53" y="8"/>
                      </a:cubicBezTo>
                      <a:cubicBezTo>
                        <a:pt x="54" y="8"/>
                        <a:pt x="65" y="10"/>
                        <a:pt x="66" y="9"/>
                      </a:cubicBezTo>
                      <a:cubicBezTo>
                        <a:pt x="67" y="9"/>
                        <a:pt x="69" y="1"/>
                        <a:pt x="69" y="1"/>
                      </a:cubicBezTo>
                      <a:cubicBezTo>
                        <a:pt x="69" y="1"/>
                        <a:pt x="70" y="1"/>
                        <a:pt x="71" y="0"/>
                      </a:cubicBezTo>
                      <a:cubicBezTo>
                        <a:pt x="78" y="10"/>
                        <a:pt x="78" y="10"/>
                        <a:pt x="78" y="10"/>
                      </a:cubicBezTo>
                      <a:cubicBezTo>
                        <a:pt x="79" y="11"/>
                        <a:pt x="88" y="13"/>
                        <a:pt x="91" y="15"/>
                      </a:cubicBezTo>
                      <a:cubicBezTo>
                        <a:pt x="94" y="17"/>
                        <a:pt x="92" y="22"/>
                        <a:pt x="94" y="24"/>
                      </a:cubicBezTo>
                      <a:cubicBezTo>
                        <a:pt x="95" y="26"/>
                        <a:pt x="96" y="33"/>
                        <a:pt x="96" y="35"/>
                      </a:cubicBezTo>
                      <a:cubicBezTo>
                        <a:pt x="96" y="37"/>
                        <a:pt x="95" y="42"/>
                        <a:pt x="95" y="43"/>
                      </a:cubicBezTo>
                      <a:cubicBezTo>
                        <a:pt x="92" y="43"/>
                        <a:pt x="84" y="45"/>
                        <a:pt x="83" y="46"/>
                      </a:cubicBezTo>
                      <a:cubicBezTo>
                        <a:pt x="83" y="46"/>
                        <a:pt x="79" y="49"/>
                        <a:pt x="78" y="50"/>
                      </a:cubicBezTo>
                      <a:cubicBezTo>
                        <a:pt x="77" y="51"/>
                        <a:pt x="75" y="55"/>
                        <a:pt x="74" y="55"/>
                      </a:cubicBezTo>
                      <a:cubicBezTo>
                        <a:pt x="74" y="56"/>
                        <a:pt x="79" y="60"/>
                        <a:pt x="77" y="60"/>
                      </a:cubicBezTo>
                      <a:cubicBezTo>
                        <a:pt x="76" y="61"/>
                        <a:pt x="72" y="66"/>
                        <a:pt x="70" y="67"/>
                      </a:cubicBezTo>
                      <a:cubicBezTo>
                        <a:pt x="68" y="68"/>
                        <a:pt x="56" y="75"/>
                        <a:pt x="55" y="77"/>
                      </a:cubicBezTo>
                      <a:cubicBezTo>
                        <a:pt x="53" y="79"/>
                        <a:pt x="47" y="86"/>
                        <a:pt x="46" y="90"/>
                      </a:cubicBezTo>
                      <a:cubicBezTo>
                        <a:pt x="44" y="93"/>
                        <a:pt x="44" y="101"/>
                        <a:pt x="45" y="103"/>
                      </a:cubicBezTo>
                      <a:cubicBezTo>
                        <a:pt x="46" y="105"/>
                        <a:pt x="49" y="107"/>
                        <a:pt x="52" y="108"/>
                      </a:cubicBezTo>
                      <a:cubicBezTo>
                        <a:pt x="54" y="108"/>
                        <a:pt x="59" y="113"/>
                        <a:pt x="60" y="114"/>
                      </a:cubicBezTo>
                      <a:cubicBezTo>
                        <a:pt x="60" y="115"/>
                        <a:pt x="59" y="119"/>
                        <a:pt x="57" y="119"/>
                      </a:cubicBezTo>
                      <a:cubicBezTo>
                        <a:pt x="55" y="120"/>
                        <a:pt x="53" y="125"/>
                        <a:pt x="51" y="125"/>
                      </a:cubicBezTo>
                      <a:cubicBezTo>
                        <a:pt x="49" y="125"/>
                        <a:pt x="43" y="127"/>
                        <a:pt x="42" y="128"/>
                      </a:cubicBezTo>
                      <a:cubicBezTo>
                        <a:pt x="41" y="129"/>
                        <a:pt x="42" y="136"/>
                        <a:pt x="41" y="138"/>
                      </a:cubicBezTo>
                      <a:cubicBezTo>
                        <a:pt x="40" y="141"/>
                        <a:pt x="36" y="151"/>
                        <a:pt x="35" y="153"/>
                      </a:cubicBezTo>
                      <a:cubicBezTo>
                        <a:pt x="34" y="155"/>
                        <a:pt x="34" y="155"/>
                        <a:pt x="33" y="156"/>
                      </a:cubicBezTo>
                      <a:cubicBezTo>
                        <a:pt x="33" y="157"/>
                        <a:pt x="26" y="155"/>
                        <a:pt x="24" y="156"/>
                      </a:cubicBezTo>
                      <a:cubicBezTo>
                        <a:pt x="21" y="158"/>
                        <a:pt x="23" y="162"/>
                        <a:pt x="23" y="162"/>
                      </a:cubicBezTo>
                      <a:cubicBezTo>
                        <a:pt x="22" y="162"/>
                        <a:pt x="15" y="163"/>
                        <a:pt x="14" y="162"/>
                      </a:cubicBezTo>
                      <a:cubicBezTo>
                        <a:pt x="12" y="160"/>
                        <a:pt x="10" y="155"/>
                        <a:pt x="11" y="154"/>
                      </a:cubicBezTo>
                      <a:cubicBezTo>
                        <a:pt x="12" y="152"/>
                        <a:pt x="14" y="150"/>
                        <a:pt x="12" y="149"/>
                      </a:cubicBezTo>
                      <a:cubicBezTo>
                        <a:pt x="10" y="147"/>
                        <a:pt x="7" y="144"/>
                        <a:pt x="6" y="142"/>
                      </a:cubicBezTo>
                      <a:cubicBezTo>
                        <a:pt x="5" y="140"/>
                        <a:pt x="0" y="130"/>
                        <a:pt x="0" y="127"/>
                      </a:cubicBezTo>
                      <a:cubicBezTo>
                        <a:pt x="0" y="127"/>
                        <a:pt x="0" y="127"/>
                        <a:pt x="0" y="126"/>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25" name="Freeform 172"/>
              <p:cNvSpPr>
                <a:spLocks/>
              </p:cNvSpPr>
              <p:nvPr/>
            </p:nvSpPr>
            <p:spPr bwMode="auto">
              <a:xfrm>
                <a:off x="5763887" y="2734307"/>
                <a:ext cx="82246" cy="106910"/>
              </a:xfrm>
              <a:custGeom>
                <a:avLst/>
                <a:gdLst>
                  <a:gd name="T0" fmla="*/ 0 w 42"/>
                  <a:gd name="T1" fmla="*/ 13 h 35"/>
                  <a:gd name="T2" fmla="*/ 1 w 42"/>
                  <a:gd name="T3" fmla="*/ 11 h 35"/>
                  <a:gd name="T4" fmla="*/ 7 w 42"/>
                  <a:gd name="T5" fmla="*/ 11 h 35"/>
                  <a:gd name="T6" fmla="*/ 12 w 42"/>
                  <a:gd name="T7" fmla="*/ 11 h 35"/>
                  <a:gd name="T8" fmla="*/ 15 w 42"/>
                  <a:gd name="T9" fmla="*/ 6 h 35"/>
                  <a:gd name="T10" fmla="*/ 18 w 42"/>
                  <a:gd name="T11" fmla="*/ 4 h 35"/>
                  <a:gd name="T12" fmla="*/ 21 w 42"/>
                  <a:gd name="T13" fmla="*/ 0 h 35"/>
                  <a:gd name="T14" fmla="*/ 22 w 42"/>
                  <a:gd name="T15" fmla="*/ 1 h 35"/>
                  <a:gd name="T16" fmla="*/ 29 w 42"/>
                  <a:gd name="T17" fmla="*/ 6 h 35"/>
                  <a:gd name="T18" fmla="*/ 36 w 42"/>
                  <a:gd name="T19" fmla="*/ 8 h 35"/>
                  <a:gd name="T20" fmla="*/ 39 w 42"/>
                  <a:gd name="T21" fmla="*/ 6 h 35"/>
                  <a:gd name="T22" fmla="*/ 40 w 42"/>
                  <a:gd name="T23" fmla="*/ 10 h 35"/>
                  <a:gd name="T24" fmla="*/ 42 w 42"/>
                  <a:gd name="T25" fmla="*/ 14 h 35"/>
                  <a:gd name="T26" fmla="*/ 42 w 42"/>
                  <a:gd name="T27" fmla="*/ 18 h 35"/>
                  <a:gd name="T28" fmla="*/ 35 w 42"/>
                  <a:gd name="T29" fmla="*/ 16 h 35"/>
                  <a:gd name="T30" fmla="*/ 23 w 42"/>
                  <a:gd name="T31" fmla="*/ 14 h 35"/>
                  <a:gd name="T32" fmla="*/ 17 w 42"/>
                  <a:gd name="T33" fmla="*/ 14 h 35"/>
                  <a:gd name="T34" fmla="*/ 17 w 42"/>
                  <a:gd name="T35" fmla="*/ 17 h 35"/>
                  <a:gd name="T36" fmla="*/ 25 w 42"/>
                  <a:gd name="T37" fmla="*/ 27 h 35"/>
                  <a:gd name="T38" fmla="*/ 30 w 42"/>
                  <a:gd name="T39" fmla="*/ 32 h 35"/>
                  <a:gd name="T40" fmla="*/ 29 w 42"/>
                  <a:gd name="T41" fmla="*/ 35 h 35"/>
                  <a:gd name="T42" fmla="*/ 23 w 42"/>
                  <a:gd name="T43" fmla="*/ 32 h 35"/>
                  <a:gd name="T44" fmla="*/ 13 w 42"/>
                  <a:gd name="T45" fmla="*/ 26 h 35"/>
                  <a:gd name="T46" fmla="*/ 5 w 42"/>
                  <a:gd name="T47" fmla="*/ 19 h 35"/>
                  <a:gd name="T48" fmla="*/ 0 w 42"/>
                  <a:gd name="T49" fmla="*/ 1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35"/>
                  <a:gd name="T77" fmla="*/ 42 w 42"/>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35">
                    <a:moveTo>
                      <a:pt x="0" y="13"/>
                    </a:moveTo>
                    <a:cubicBezTo>
                      <a:pt x="0" y="13"/>
                      <a:pt x="1" y="12"/>
                      <a:pt x="1" y="11"/>
                    </a:cubicBezTo>
                    <a:cubicBezTo>
                      <a:pt x="7" y="11"/>
                      <a:pt x="7" y="11"/>
                      <a:pt x="7" y="11"/>
                    </a:cubicBezTo>
                    <a:cubicBezTo>
                      <a:pt x="8" y="11"/>
                      <a:pt x="12" y="12"/>
                      <a:pt x="12" y="11"/>
                    </a:cubicBezTo>
                    <a:cubicBezTo>
                      <a:pt x="13" y="9"/>
                      <a:pt x="15" y="7"/>
                      <a:pt x="15" y="6"/>
                    </a:cubicBezTo>
                    <a:cubicBezTo>
                      <a:pt x="15" y="5"/>
                      <a:pt x="17" y="4"/>
                      <a:pt x="18" y="4"/>
                    </a:cubicBezTo>
                    <a:cubicBezTo>
                      <a:pt x="21" y="0"/>
                      <a:pt x="21" y="0"/>
                      <a:pt x="21" y="0"/>
                    </a:cubicBezTo>
                    <a:cubicBezTo>
                      <a:pt x="22" y="1"/>
                      <a:pt x="22" y="1"/>
                      <a:pt x="22" y="1"/>
                    </a:cubicBezTo>
                    <a:cubicBezTo>
                      <a:pt x="23" y="2"/>
                      <a:pt x="27" y="6"/>
                      <a:pt x="29" y="6"/>
                    </a:cubicBezTo>
                    <a:cubicBezTo>
                      <a:pt x="30" y="7"/>
                      <a:pt x="34" y="8"/>
                      <a:pt x="36" y="8"/>
                    </a:cubicBezTo>
                    <a:cubicBezTo>
                      <a:pt x="37" y="7"/>
                      <a:pt x="38" y="7"/>
                      <a:pt x="39" y="6"/>
                    </a:cubicBezTo>
                    <a:cubicBezTo>
                      <a:pt x="40" y="10"/>
                      <a:pt x="40" y="10"/>
                      <a:pt x="40" y="10"/>
                    </a:cubicBezTo>
                    <a:cubicBezTo>
                      <a:pt x="41" y="12"/>
                      <a:pt x="42" y="13"/>
                      <a:pt x="42" y="14"/>
                    </a:cubicBezTo>
                    <a:cubicBezTo>
                      <a:pt x="42" y="15"/>
                      <a:pt x="42" y="17"/>
                      <a:pt x="42" y="18"/>
                    </a:cubicBezTo>
                    <a:cubicBezTo>
                      <a:pt x="41" y="18"/>
                      <a:pt x="37" y="16"/>
                      <a:pt x="35" y="16"/>
                    </a:cubicBezTo>
                    <a:cubicBezTo>
                      <a:pt x="34" y="16"/>
                      <a:pt x="25" y="14"/>
                      <a:pt x="23" y="14"/>
                    </a:cubicBezTo>
                    <a:cubicBezTo>
                      <a:pt x="23" y="14"/>
                      <a:pt x="19" y="14"/>
                      <a:pt x="17" y="14"/>
                    </a:cubicBezTo>
                    <a:cubicBezTo>
                      <a:pt x="15" y="14"/>
                      <a:pt x="17" y="16"/>
                      <a:pt x="17" y="17"/>
                    </a:cubicBezTo>
                    <a:cubicBezTo>
                      <a:pt x="17" y="18"/>
                      <a:pt x="23" y="25"/>
                      <a:pt x="25" y="27"/>
                    </a:cubicBezTo>
                    <a:cubicBezTo>
                      <a:pt x="26" y="28"/>
                      <a:pt x="30" y="32"/>
                      <a:pt x="30" y="32"/>
                    </a:cubicBezTo>
                    <a:cubicBezTo>
                      <a:pt x="29" y="35"/>
                      <a:pt x="29" y="35"/>
                      <a:pt x="29" y="35"/>
                    </a:cubicBezTo>
                    <a:cubicBezTo>
                      <a:pt x="27" y="34"/>
                      <a:pt x="25" y="33"/>
                      <a:pt x="23" y="32"/>
                    </a:cubicBezTo>
                    <a:cubicBezTo>
                      <a:pt x="19" y="31"/>
                      <a:pt x="15" y="28"/>
                      <a:pt x="13" y="26"/>
                    </a:cubicBezTo>
                    <a:cubicBezTo>
                      <a:pt x="11" y="24"/>
                      <a:pt x="6" y="20"/>
                      <a:pt x="5" y="19"/>
                    </a:cubicBezTo>
                    <a:cubicBezTo>
                      <a:pt x="4" y="18"/>
                      <a:pt x="0" y="15"/>
                      <a:pt x="0" y="13"/>
                    </a:cubicBezTo>
                    <a:close/>
                  </a:path>
                </a:pathLst>
              </a:custGeom>
              <a:solidFill>
                <a:schemeClr val="accent1"/>
              </a:solidFill>
              <a:ln w="9525">
                <a:solidFill>
                  <a:schemeClr val="bg2"/>
                </a:solidFill>
                <a:miter lim="800000"/>
                <a:headEnd/>
                <a:tailEnd/>
              </a:ln>
            </p:spPr>
            <p:txBody>
              <a:bodyPr/>
              <a:lstStyle/>
              <a:p>
                <a:endParaRPr lang="en-US"/>
              </a:p>
            </p:txBody>
          </p:sp>
          <p:sp>
            <p:nvSpPr>
              <p:cNvPr id="43126" name="Freeform 173"/>
              <p:cNvSpPr>
                <a:spLocks/>
              </p:cNvSpPr>
              <p:nvPr/>
            </p:nvSpPr>
            <p:spPr bwMode="auto">
              <a:xfrm>
                <a:off x="5760062" y="3343102"/>
                <a:ext cx="154928" cy="377156"/>
              </a:xfrm>
              <a:custGeom>
                <a:avLst/>
                <a:gdLst>
                  <a:gd name="T0" fmla="*/ 14 w 80"/>
                  <a:gd name="T1" fmla="*/ 120 h 126"/>
                  <a:gd name="T2" fmla="*/ 4 w 80"/>
                  <a:gd name="T3" fmla="*/ 108 h 126"/>
                  <a:gd name="T4" fmla="*/ 7 w 80"/>
                  <a:gd name="T5" fmla="*/ 106 h 126"/>
                  <a:gd name="T6" fmla="*/ 17 w 80"/>
                  <a:gd name="T7" fmla="*/ 106 h 126"/>
                  <a:gd name="T8" fmla="*/ 14 w 80"/>
                  <a:gd name="T9" fmla="*/ 90 h 126"/>
                  <a:gd name="T10" fmla="*/ 10 w 80"/>
                  <a:gd name="T11" fmla="*/ 84 h 126"/>
                  <a:gd name="T12" fmla="*/ 7 w 80"/>
                  <a:gd name="T13" fmla="*/ 81 h 126"/>
                  <a:gd name="T14" fmla="*/ 3 w 80"/>
                  <a:gd name="T15" fmla="*/ 82 h 126"/>
                  <a:gd name="T16" fmla="*/ 0 w 80"/>
                  <a:gd name="T17" fmla="*/ 77 h 126"/>
                  <a:gd name="T18" fmla="*/ 1 w 80"/>
                  <a:gd name="T19" fmla="*/ 71 h 126"/>
                  <a:gd name="T20" fmla="*/ 15 w 80"/>
                  <a:gd name="T21" fmla="*/ 52 h 126"/>
                  <a:gd name="T22" fmla="*/ 17 w 80"/>
                  <a:gd name="T23" fmla="*/ 30 h 126"/>
                  <a:gd name="T24" fmla="*/ 20 w 80"/>
                  <a:gd name="T25" fmla="*/ 25 h 126"/>
                  <a:gd name="T26" fmla="*/ 13 w 80"/>
                  <a:gd name="T27" fmla="*/ 16 h 126"/>
                  <a:gd name="T28" fmla="*/ 12 w 80"/>
                  <a:gd name="T29" fmla="*/ 7 h 126"/>
                  <a:gd name="T30" fmla="*/ 12 w 80"/>
                  <a:gd name="T31" fmla="*/ 3 h 126"/>
                  <a:gd name="T32" fmla="*/ 19 w 80"/>
                  <a:gd name="T33" fmla="*/ 0 h 126"/>
                  <a:gd name="T34" fmla="*/ 80 w 80"/>
                  <a:gd name="T35" fmla="*/ 31 h 126"/>
                  <a:gd name="T36" fmla="*/ 80 w 80"/>
                  <a:gd name="T37" fmla="*/ 61 h 126"/>
                  <a:gd name="T38" fmla="*/ 72 w 80"/>
                  <a:gd name="T39" fmla="*/ 63 h 126"/>
                  <a:gd name="T40" fmla="*/ 68 w 80"/>
                  <a:gd name="T41" fmla="*/ 75 h 126"/>
                  <a:gd name="T42" fmla="*/ 64 w 80"/>
                  <a:gd name="T43" fmla="*/ 83 h 126"/>
                  <a:gd name="T44" fmla="*/ 68 w 80"/>
                  <a:gd name="T45" fmla="*/ 86 h 126"/>
                  <a:gd name="T46" fmla="*/ 73 w 80"/>
                  <a:gd name="T47" fmla="*/ 92 h 126"/>
                  <a:gd name="T48" fmla="*/ 72 w 80"/>
                  <a:gd name="T49" fmla="*/ 99 h 126"/>
                  <a:gd name="T50" fmla="*/ 63 w 80"/>
                  <a:gd name="T51" fmla="*/ 100 h 126"/>
                  <a:gd name="T52" fmla="*/ 55 w 80"/>
                  <a:gd name="T53" fmla="*/ 111 h 126"/>
                  <a:gd name="T54" fmla="*/ 45 w 80"/>
                  <a:gd name="T55" fmla="*/ 113 h 126"/>
                  <a:gd name="T56" fmla="*/ 40 w 80"/>
                  <a:gd name="T57" fmla="*/ 120 h 126"/>
                  <a:gd name="T58" fmla="*/ 22 w 80"/>
                  <a:gd name="T59" fmla="*/ 125 h 126"/>
                  <a:gd name="T60" fmla="*/ 15 w 80"/>
                  <a:gd name="T61" fmla="*/ 125 h 126"/>
                  <a:gd name="T62" fmla="*/ 14 w 80"/>
                  <a:gd name="T63" fmla="*/ 12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126"/>
                  <a:gd name="T98" fmla="*/ 80 w 80"/>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126">
                    <a:moveTo>
                      <a:pt x="14" y="120"/>
                    </a:moveTo>
                    <a:cubicBezTo>
                      <a:pt x="12" y="116"/>
                      <a:pt x="4" y="108"/>
                      <a:pt x="4" y="108"/>
                    </a:cubicBezTo>
                    <a:cubicBezTo>
                      <a:pt x="7" y="106"/>
                      <a:pt x="7" y="106"/>
                      <a:pt x="7" y="106"/>
                    </a:cubicBezTo>
                    <a:cubicBezTo>
                      <a:pt x="7" y="106"/>
                      <a:pt x="16" y="108"/>
                      <a:pt x="17" y="106"/>
                    </a:cubicBezTo>
                    <a:cubicBezTo>
                      <a:pt x="17" y="104"/>
                      <a:pt x="13" y="95"/>
                      <a:pt x="14" y="90"/>
                    </a:cubicBezTo>
                    <a:cubicBezTo>
                      <a:pt x="15" y="86"/>
                      <a:pt x="12" y="87"/>
                      <a:pt x="10" y="84"/>
                    </a:cubicBezTo>
                    <a:cubicBezTo>
                      <a:pt x="9" y="82"/>
                      <a:pt x="8" y="81"/>
                      <a:pt x="7" y="81"/>
                    </a:cubicBezTo>
                    <a:cubicBezTo>
                      <a:pt x="6" y="81"/>
                      <a:pt x="3" y="82"/>
                      <a:pt x="3" y="82"/>
                    </a:cubicBezTo>
                    <a:cubicBezTo>
                      <a:pt x="0" y="77"/>
                      <a:pt x="0" y="77"/>
                      <a:pt x="0" y="77"/>
                    </a:cubicBezTo>
                    <a:cubicBezTo>
                      <a:pt x="1" y="76"/>
                      <a:pt x="0" y="72"/>
                      <a:pt x="1" y="71"/>
                    </a:cubicBezTo>
                    <a:cubicBezTo>
                      <a:pt x="1" y="70"/>
                      <a:pt x="15" y="53"/>
                      <a:pt x="15" y="52"/>
                    </a:cubicBezTo>
                    <a:cubicBezTo>
                      <a:pt x="16" y="51"/>
                      <a:pt x="16" y="32"/>
                      <a:pt x="17" y="30"/>
                    </a:cubicBezTo>
                    <a:cubicBezTo>
                      <a:pt x="18" y="28"/>
                      <a:pt x="20" y="25"/>
                      <a:pt x="20" y="25"/>
                    </a:cubicBezTo>
                    <a:cubicBezTo>
                      <a:pt x="13" y="16"/>
                      <a:pt x="13" y="16"/>
                      <a:pt x="13" y="16"/>
                    </a:cubicBezTo>
                    <a:cubicBezTo>
                      <a:pt x="12" y="7"/>
                      <a:pt x="12" y="7"/>
                      <a:pt x="12" y="7"/>
                    </a:cubicBezTo>
                    <a:cubicBezTo>
                      <a:pt x="12" y="3"/>
                      <a:pt x="12" y="3"/>
                      <a:pt x="12" y="3"/>
                    </a:cubicBezTo>
                    <a:cubicBezTo>
                      <a:pt x="19" y="0"/>
                      <a:pt x="19" y="0"/>
                      <a:pt x="19" y="0"/>
                    </a:cubicBezTo>
                    <a:cubicBezTo>
                      <a:pt x="80" y="31"/>
                      <a:pt x="80" y="31"/>
                      <a:pt x="80" y="31"/>
                    </a:cubicBezTo>
                    <a:cubicBezTo>
                      <a:pt x="80" y="61"/>
                      <a:pt x="80" y="61"/>
                      <a:pt x="80" y="61"/>
                    </a:cubicBezTo>
                    <a:cubicBezTo>
                      <a:pt x="80" y="61"/>
                      <a:pt x="73" y="62"/>
                      <a:pt x="72" y="63"/>
                    </a:cubicBezTo>
                    <a:cubicBezTo>
                      <a:pt x="70" y="65"/>
                      <a:pt x="69" y="72"/>
                      <a:pt x="68" y="75"/>
                    </a:cubicBezTo>
                    <a:cubicBezTo>
                      <a:pt x="68" y="78"/>
                      <a:pt x="65" y="80"/>
                      <a:pt x="64" y="83"/>
                    </a:cubicBezTo>
                    <a:cubicBezTo>
                      <a:pt x="64" y="87"/>
                      <a:pt x="68" y="85"/>
                      <a:pt x="68" y="86"/>
                    </a:cubicBezTo>
                    <a:cubicBezTo>
                      <a:pt x="68" y="88"/>
                      <a:pt x="71" y="90"/>
                      <a:pt x="73" y="92"/>
                    </a:cubicBezTo>
                    <a:cubicBezTo>
                      <a:pt x="72" y="99"/>
                      <a:pt x="72" y="99"/>
                      <a:pt x="72" y="99"/>
                    </a:cubicBezTo>
                    <a:cubicBezTo>
                      <a:pt x="70" y="97"/>
                      <a:pt x="65" y="99"/>
                      <a:pt x="63" y="100"/>
                    </a:cubicBezTo>
                    <a:cubicBezTo>
                      <a:pt x="62" y="100"/>
                      <a:pt x="57" y="109"/>
                      <a:pt x="55" y="111"/>
                    </a:cubicBezTo>
                    <a:cubicBezTo>
                      <a:pt x="53" y="113"/>
                      <a:pt x="47" y="113"/>
                      <a:pt x="45" y="113"/>
                    </a:cubicBezTo>
                    <a:cubicBezTo>
                      <a:pt x="44" y="114"/>
                      <a:pt x="42" y="120"/>
                      <a:pt x="40" y="120"/>
                    </a:cubicBezTo>
                    <a:cubicBezTo>
                      <a:pt x="37" y="121"/>
                      <a:pt x="24" y="124"/>
                      <a:pt x="22" y="125"/>
                    </a:cubicBezTo>
                    <a:cubicBezTo>
                      <a:pt x="19" y="126"/>
                      <a:pt x="15" y="125"/>
                      <a:pt x="15" y="125"/>
                    </a:cubicBezTo>
                    <a:cubicBezTo>
                      <a:pt x="16" y="124"/>
                      <a:pt x="16" y="122"/>
                      <a:pt x="14" y="120"/>
                    </a:cubicBezTo>
                    <a:close/>
                  </a:path>
                </a:pathLst>
              </a:custGeom>
              <a:solidFill>
                <a:schemeClr val="accent1"/>
              </a:solidFill>
              <a:ln w="9525">
                <a:solidFill>
                  <a:schemeClr val="bg2"/>
                </a:solidFill>
                <a:miter lim="800000"/>
                <a:headEnd/>
                <a:tailEnd/>
              </a:ln>
            </p:spPr>
            <p:txBody>
              <a:bodyPr/>
              <a:lstStyle/>
              <a:p>
                <a:endParaRPr lang="en-US"/>
              </a:p>
            </p:txBody>
          </p:sp>
          <p:sp>
            <p:nvSpPr>
              <p:cNvPr id="43127" name="Freeform 174"/>
              <p:cNvSpPr>
                <a:spLocks/>
              </p:cNvSpPr>
              <p:nvPr/>
            </p:nvSpPr>
            <p:spPr bwMode="auto">
              <a:xfrm>
                <a:off x="5760062" y="2725397"/>
                <a:ext cx="45905" cy="44546"/>
              </a:xfrm>
              <a:custGeom>
                <a:avLst/>
                <a:gdLst>
                  <a:gd name="T0" fmla="*/ 0 w 23"/>
                  <a:gd name="T1" fmla="*/ 11 h 15"/>
                  <a:gd name="T2" fmla="*/ 1 w 23"/>
                  <a:gd name="T3" fmla="*/ 4 h 15"/>
                  <a:gd name="T4" fmla="*/ 8 w 23"/>
                  <a:gd name="T5" fmla="*/ 5 h 15"/>
                  <a:gd name="T6" fmla="*/ 14 w 23"/>
                  <a:gd name="T7" fmla="*/ 2 h 15"/>
                  <a:gd name="T8" fmla="*/ 21 w 23"/>
                  <a:gd name="T9" fmla="*/ 0 h 15"/>
                  <a:gd name="T10" fmla="*/ 23 w 23"/>
                  <a:gd name="T11" fmla="*/ 3 h 15"/>
                  <a:gd name="T12" fmla="*/ 20 w 23"/>
                  <a:gd name="T13" fmla="*/ 7 h 15"/>
                  <a:gd name="T14" fmla="*/ 17 w 23"/>
                  <a:gd name="T15" fmla="*/ 9 h 15"/>
                  <a:gd name="T16" fmla="*/ 14 w 23"/>
                  <a:gd name="T17" fmla="*/ 14 h 15"/>
                  <a:gd name="T18" fmla="*/ 9 w 23"/>
                  <a:gd name="T19" fmla="*/ 14 h 15"/>
                  <a:gd name="T20" fmla="*/ 3 w 23"/>
                  <a:gd name="T21" fmla="*/ 14 h 15"/>
                  <a:gd name="T22" fmla="*/ 3 w 23"/>
                  <a:gd name="T23" fmla="*/ 12 h 15"/>
                  <a:gd name="T24" fmla="*/ 0 w 23"/>
                  <a:gd name="T25" fmla="*/ 1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5"/>
                  <a:gd name="T41" fmla="*/ 23 w 23"/>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5">
                    <a:moveTo>
                      <a:pt x="0" y="11"/>
                    </a:moveTo>
                    <a:cubicBezTo>
                      <a:pt x="1" y="4"/>
                      <a:pt x="1" y="4"/>
                      <a:pt x="1" y="4"/>
                    </a:cubicBezTo>
                    <a:cubicBezTo>
                      <a:pt x="5" y="4"/>
                      <a:pt x="8" y="5"/>
                      <a:pt x="8" y="5"/>
                    </a:cubicBezTo>
                    <a:cubicBezTo>
                      <a:pt x="9" y="5"/>
                      <a:pt x="12" y="2"/>
                      <a:pt x="14" y="2"/>
                    </a:cubicBezTo>
                    <a:cubicBezTo>
                      <a:pt x="16" y="2"/>
                      <a:pt x="20" y="1"/>
                      <a:pt x="21" y="0"/>
                    </a:cubicBezTo>
                    <a:cubicBezTo>
                      <a:pt x="23" y="3"/>
                      <a:pt x="23" y="3"/>
                      <a:pt x="23" y="3"/>
                    </a:cubicBezTo>
                    <a:cubicBezTo>
                      <a:pt x="20" y="7"/>
                      <a:pt x="20" y="7"/>
                      <a:pt x="20" y="7"/>
                    </a:cubicBezTo>
                    <a:cubicBezTo>
                      <a:pt x="19" y="7"/>
                      <a:pt x="17" y="8"/>
                      <a:pt x="17" y="9"/>
                    </a:cubicBezTo>
                    <a:cubicBezTo>
                      <a:pt x="17" y="10"/>
                      <a:pt x="15" y="12"/>
                      <a:pt x="14" y="14"/>
                    </a:cubicBezTo>
                    <a:cubicBezTo>
                      <a:pt x="14" y="15"/>
                      <a:pt x="10" y="14"/>
                      <a:pt x="9" y="14"/>
                    </a:cubicBezTo>
                    <a:cubicBezTo>
                      <a:pt x="3" y="14"/>
                      <a:pt x="3" y="14"/>
                      <a:pt x="3" y="14"/>
                    </a:cubicBezTo>
                    <a:cubicBezTo>
                      <a:pt x="3" y="13"/>
                      <a:pt x="3" y="12"/>
                      <a:pt x="3" y="12"/>
                    </a:cubicBezTo>
                    <a:cubicBezTo>
                      <a:pt x="3" y="11"/>
                      <a:pt x="1" y="11"/>
                      <a:pt x="0" y="11"/>
                    </a:cubicBezTo>
                    <a:close/>
                  </a:path>
                </a:pathLst>
              </a:custGeom>
              <a:solidFill>
                <a:schemeClr val="accent1"/>
              </a:solidFill>
              <a:ln w="9525">
                <a:solidFill>
                  <a:schemeClr val="bg2"/>
                </a:solidFill>
                <a:miter lim="800000"/>
                <a:headEnd/>
                <a:tailEnd/>
              </a:ln>
            </p:spPr>
            <p:txBody>
              <a:bodyPr/>
              <a:lstStyle/>
              <a:p>
                <a:endParaRPr lang="en-US"/>
              </a:p>
            </p:txBody>
          </p:sp>
          <p:sp>
            <p:nvSpPr>
              <p:cNvPr id="43128" name="Freeform 175"/>
              <p:cNvSpPr>
                <a:spLocks/>
              </p:cNvSpPr>
              <p:nvPr/>
            </p:nvSpPr>
            <p:spPr bwMode="auto">
              <a:xfrm>
                <a:off x="5737110" y="3767773"/>
                <a:ext cx="288818" cy="433581"/>
              </a:xfrm>
              <a:custGeom>
                <a:avLst/>
                <a:gdLst>
                  <a:gd name="T0" fmla="*/ 0 w 149"/>
                  <a:gd name="T1" fmla="*/ 78 h 144"/>
                  <a:gd name="T2" fmla="*/ 7 w 149"/>
                  <a:gd name="T3" fmla="*/ 75 h 144"/>
                  <a:gd name="T4" fmla="*/ 14 w 149"/>
                  <a:gd name="T5" fmla="*/ 76 h 144"/>
                  <a:gd name="T6" fmla="*/ 19 w 149"/>
                  <a:gd name="T7" fmla="*/ 74 h 144"/>
                  <a:gd name="T8" fmla="*/ 25 w 149"/>
                  <a:gd name="T9" fmla="*/ 77 h 144"/>
                  <a:gd name="T10" fmla="*/ 33 w 149"/>
                  <a:gd name="T11" fmla="*/ 64 h 144"/>
                  <a:gd name="T12" fmla="*/ 39 w 149"/>
                  <a:gd name="T13" fmla="*/ 49 h 144"/>
                  <a:gd name="T14" fmla="*/ 46 w 149"/>
                  <a:gd name="T15" fmla="*/ 40 h 144"/>
                  <a:gd name="T16" fmla="*/ 49 w 149"/>
                  <a:gd name="T17" fmla="*/ 23 h 144"/>
                  <a:gd name="T18" fmla="*/ 52 w 149"/>
                  <a:gd name="T19" fmla="*/ 13 h 144"/>
                  <a:gd name="T20" fmla="*/ 52 w 149"/>
                  <a:gd name="T21" fmla="*/ 9 h 144"/>
                  <a:gd name="T22" fmla="*/ 57 w 149"/>
                  <a:gd name="T23" fmla="*/ 2 h 144"/>
                  <a:gd name="T24" fmla="*/ 67 w 149"/>
                  <a:gd name="T25" fmla="*/ 7 h 144"/>
                  <a:gd name="T26" fmla="*/ 81 w 149"/>
                  <a:gd name="T27" fmla="*/ 9 h 144"/>
                  <a:gd name="T28" fmla="*/ 85 w 149"/>
                  <a:gd name="T29" fmla="*/ 4 h 144"/>
                  <a:gd name="T30" fmla="*/ 100 w 149"/>
                  <a:gd name="T31" fmla="*/ 2 h 144"/>
                  <a:gd name="T32" fmla="*/ 113 w 149"/>
                  <a:gd name="T33" fmla="*/ 0 h 144"/>
                  <a:gd name="T34" fmla="*/ 117 w 149"/>
                  <a:gd name="T35" fmla="*/ 1 h 144"/>
                  <a:gd name="T36" fmla="*/ 121 w 149"/>
                  <a:gd name="T37" fmla="*/ 4 h 144"/>
                  <a:gd name="T38" fmla="*/ 129 w 149"/>
                  <a:gd name="T39" fmla="*/ 8 h 144"/>
                  <a:gd name="T40" fmla="*/ 135 w 149"/>
                  <a:gd name="T41" fmla="*/ 5 h 144"/>
                  <a:gd name="T42" fmla="*/ 139 w 149"/>
                  <a:gd name="T43" fmla="*/ 9 h 144"/>
                  <a:gd name="T44" fmla="*/ 146 w 149"/>
                  <a:gd name="T45" fmla="*/ 13 h 144"/>
                  <a:gd name="T46" fmla="*/ 144 w 149"/>
                  <a:gd name="T47" fmla="*/ 21 h 144"/>
                  <a:gd name="T48" fmla="*/ 149 w 149"/>
                  <a:gd name="T49" fmla="*/ 25 h 144"/>
                  <a:gd name="T50" fmla="*/ 142 w 149"/>
                  <a:gd name="T51" fmla="*/ 33 h 144"/>
                  <a:gd name="T52" fmla="*/ 136 w 149"/>
                  <a:gd name="T53" fmla="*/ 41 h 144"/>
                  <a:gd name="T54" fmla="*/ 133 w 149"/>
                  <a:gd name="T55" fmla="*/ 51 h 144"/>
                  <a:gd name="T56" fmla="*/ 129 w 149"/>
                  <a:gd name="T57" fmla="*/ 60 h 144"/>
                  <a:gd name="T58" fmla="*/ 130 w 149"/>
                  <a:gd name="T59" fmla="*/ 63 h 144"/>
                  <a:gd name="T60" fmla="*/ 131 w 149"/>
                  <a:gd name="T61" fmla="*/ 69 h 144"/>
                  <a:gd name="T62" fmla="*/ 133 w 149"/>
                  <a:gd name="T63" fmla="*/ 75 h 144"/>
                  <a:gd name="T64" fmla="*/ 134 w 149"/>
                  <a:gd name="T65" fmla="*/ 86 h 144"/>
                  <a:gd name="T66" fmla="*/ 140 w 149"/>
                  <a:gd name="T67" fmla="*/ 94 h 144"/>
                  <a:gd name="T68" fmla="*/ 144 w 149"/>
                  <a:gd name="T69" fmla="*/ 102 h 144"/>
                  <a:gd name="T70" fmla="*/ 131 w 149"/>
                  <a:gd name="T71" fmla="*/ 105 h 144"/>
                  <a:gd name="T72" fmla="*/ 127 w 149"/>
                  <a:gd name="T73" fmla="*/ 112 h 144"/>
                  <a:gd name="T74" fmla="*/ 128 w 149"/>
                  <a:gd name="T75" fmla="*/ 128 h 144"/>
                  <a:gd name="T76" fmla="*/ 137 w 149"/>
                  <a:gd name="T77" fmla="*/ 134 h 144"/>
                  <a:gd name="T78" fmla="*/ 135 w 149"/>
                  <a:gd name="T79" fmla="*/ 144 h 144"/>
                  <a:gd name="T80" fmla="*/ 135 w 149"/>
                  <a:gd name="T81" fmla="*/ 144 h 144"/>
                  <a:gd name="T82" fmla="*/ 127 w 149"/>
                  <a:gd name="T83" fmla="*/ 138 h 144"/>
                  <a:gd name="T84" fmla="*/ 117 w 149"/>
                  <a:gd name="T85" fmla="*/ 129 h 144"/>
                  <a:gd name="T86" fmla="*/ 111 w 149"/>
                  <a:gd name="T87" fmla="*/ 132 h 144"/>
                  <a:gd name="T88" fmla="*/ 103 w 149"/>
                  <a:gd name="T89" fmla="*/ 127 h 144"/>
                  <a:gd name="T90" fmla="*/ 92 w 149"/>
                  <a:gd name="T91" fmla="*/ 125 h 144"/>
                  <a:gd name="T92" fmla="*/ 81 w 149"/>
                  <a:gd name="T93" fmla="*/ 124 h 144"/>
                  <a:gd name="T94" fmla="*/ 77 w 149"/>
                  <a:gd name="T95" fmla="*/ 113 h 144"/>
                  <a:gd name="T96" fmla="*/ 75 w 149"/>
                  <a:gd name="T97" fmla="*/ 96 h 144"/>
                  <a:gd name="T98" fmla="*/ 59 w 149"/>
                  <a:gd name="T99" fmla="*/ 93 h 144"/>
                  <a:gd name="T100" fmla="*/ 56 w 149"/>
                  <a:gd name="T101" fmla="*/ 101 h 144"/>
                  <a:gd name="T102" fmla="*/ 43 w 149"/>
                  <a:gd name="T103" fmla="*/ 103 h 144"/>
                  <a:gd name="T104" fmla="*/ 35 w 149"/>
                  <a:gd name="T105" fmla="*/ 86 h 144"/>
                  <a:gd name="T106" fmla="*/ 13 w 149"/>
                  <a:gd name="T107" fmla="*/ 85 h 144"/>
                  <a:gd name="T108" fmla="*/ 4 w 149"/>
                  <a:gd name="T109" fmla="*/ 89 h 144"/>
                  <a:gd name="T110" fmla="*/ 4 w 149"/>
                  <a:gd name="T111" fmla="*/ 88 h 144"/>
                  <a:gd name="T112" fmla="*/ 0 w 149"/>
                  <a:gd name="T113" fmla="*/ 7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9"/>
                  <a:gd name="T172" fmla="*/ 0 h 144"/>
                  <a:gd name="T173" fmla="*/ 149 w 149"/>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9" h="144">
                    <a:moveTo>
                      <a:pt x="0" y="78"/>
                    </a:moveTo>
                    <a:cubicBezTo>
                      <a:pt x="1" y="77"/>
                      <a:pt x="5" y="75"/>
                      <a:pt x="7" y="75"/>
                    </a:cubicBezTo>
                    <a:cubicBezTo>
                      <a:pt x="9" y="75"/>
                      <a:pt x="11" y="77"/>
                      <a:pt x="14" y="76"/>
                    </a:cubicBezTo>
                    <a:cubicBezTo>
                      <a:pt x="16" y="75"/>
                      <a:pt x="18" y="75"/>
                      <a:pt x="19" y="74"/>
                    </a:cubicBezTo>
                    <a:cubicBezTo>
                      <a:pt x="21" y="74"/>
                      <a:pt x="22" y="79"/>
                      <a:pt x="25" y="77"/>
                    </a:cubicBezTo>
                    <a:cubicBezTo>
                      <a:pt x="27" y="75"/>
                      <a:pt x="33" y="69"/>
                      <a:pt x="33" y="64"/>
                    </a:cubicBezTo>
                    <a:cubicBezTo>
                      <a:pt x="33" y="59"/>
                      <a:pt x="35" y="52"/>
                      <a:pt x="39" y="49"/>
                    </a:cubicBezTo>
                    <a:cubicBezTo>
                      <a:pt x="42" y="47"/>
                      <a:pt x="46" y="43"/>
                      <a:pt x="46" y="40"/>
                    </a:cubicBezTo>
                    <a:cubicBezTo>
                      <a:pt x="46" y="36"/>
                      <a:pt x="48" y="25"/>
                      <a:pt x="49" y="23"/>
                    </a:cubicBezTo>
                    <a:cubicBezTo>
                      <a:pt x="50" y="21"/>
                      <a:pt x="51" y="16"/>
                      <a:pt x="52" y="13"/>
                    </a:cubicBezTo>
                    <a:cubicBezTo>
                      <a:pt x="52" y="11"/>
                      <a:pt x="52" y="9"/>
                      <a:pt x="52" y="9"/>
                    </a:cubicBezTo>
                    <a:cubicBezTo>
                      <a:pt x="53" y="8"/>
                      <a:pt x="54" y="2"/>
                      <a:pt x="57" y="2"/>
                    </a:cubicBezTo>
                    <a:cubicBezTo>
                      <a:pt x="60" y="2"/>
                      <a:pt x="64" y="7"/>
                      <a:pt x="67" y="7"/>
                    </a:cubicBezTo>
                    <a:cubicBezTo>
                      <a:pt x="70" y="7"/>
                      <a:pt x="78" y="10"/>
                      <a:pt x="81" y="9"/>
                    </a:cubicBezTo>
                    <a:cubicBezTo>
                      <a:pt x="83" y="8"/>
                      <a:pt x="83" y="4"/>
                      <a:pt x="85" y="4"/>
                    </a:cubicBezTo>
                    <a:cubicBezTo>
                      <a:pt x="88" y="4"/>
                      <a:pt x="98" y="3"/>
                      <a:pt x="100" y="2"/>
                    </a:cubicBezTo>
                    <a:cubicBezTo>
                      <a:pt x="102" y="1"/>
                      <a:pt x="110" y="0"/>
                      <a:pt x="113" y="0"/>
                    </a:cubicBezTo>
                    <a:cubicBezTo>
                      <a:pt x="114" y="0"/>
                      <a:pt x="116" y="1"/>
                      <a:pt x="117" y="1"/>
                    </a:cubicBezTo>
                    <a:cubicBezTo>
                      <a:pt x="119" y="2"/>
                      <a:pt x="120" y="3"/>
                      <a:pt x="121" y="4"/>
                    </a:cubicBezTo>
                    <a:cubicBezTo>
                      <a:pt x="123" y="6"/>
                      <a:pt x="124" y="8"/>
                      <a:pt x="129" y="8"/>
                    </a:cubicBezTo>
                    <a:cubicBezTo>
                      <a:pt x="134" y="8"/>
                      <a:pt x="133" y="4"/>
                      <a:pt x="135" y="5"/>
                    </a:cubicBezTo>
                    <a:cubicBezTo>
                      <a:pt x="137" y="6"/>
                      <a:pt x="139" y="9"/>
                      <a:pt x="139" y="9"/>
                    </a:cubicBezTo>
                    <a:cubicBezTo>
                      <a:pt x="146" y="13"/>
                      <a:pt x="146" y="13"/>
                      <a:pt x="146" y="13"/>
                    </a:cubicBezTo>
                    <a:cubicBezTo>
                      <a:pt x="145" y="13"/>
                      <a:pt x="144" y="19"/>
                      <a:pt x="144" y="21"/>
                    </a:cubicBezTo>
                    <a:cubicBezTo>
                      <a:pt x="144" y="22"/>
                      <a:pt x="149" y="25"/>
                      <a:pt x="149" y="25"/>
                    </a:cubicBezTo>
                    <a:cubicBezTo>
                      <a:pt x="149" y="25"/>
                      <a:pt x="144" y="31"/>
                      <a:pt x="142" y="33"/>
                    </a:cubicBezTo>
                    <a:cubicBezTo>
                      <a:pt x="139" y="35"/>
                      <a:pt x="137" y="39"/>
                      <a:pt x="136" y="41"/>
                    </a:cubicBezTo>
                    <a:cubicBezTo>
                      <a:pt x="136" y="43"/>
                      <a:pt x="135" y="49"/>
                      <a:pt x="133" y="51"/>
                    </a:cubicBezTo>
                    <a:cubicBezTo>
                      <a:pt x="132" y="52"/>
                      <a:pt x="129" y="57"/>
                      <a:pt x="129" y="60"/>
                    </a:cubicBezTo>
                    <a:cubicBezTo>
                      <a:pt x="129" y="61"/>
                      <a:pt x="130" y="62"/>
                      <a:pt x="130" y="63"/>
                    </a:cubicBezTo>
                    <a:cubicBezTo>
                      <a:pt x="130" y="65"/>
                      <a:pt x="131" y="67"/>
                      <a:pt x="131" y="69"/>
                    </a:cubicBezTo>
                    <a:cubicBezTo>
                      <a:pt x="132" y="70"/>
                      <a:pt x="132" y="72"/>
                      <a:pt x="133" y="75"/>
                    </a:cubicBezTo>
                    <a:cubicBezTo>
                      <a:pt x="134" y="79"/>
                      <a:pt x="134" y="84"/>
                      <a:pt x="134" y="86"/>
                    </a:cubicBezTo>
                    <a:cubicBezTo>
                      <a:pt x="134" y="88"/>
                      <a:pt x="138" y="92"/>
                      <a:pt x="140" y="94"/>
                    </a:cubicBezTo>
                    <a:cubicBezTo>
                      <a:pt x="142" y="95"/>
                      <a:pt x="143" y="99"/>
                      <a:pt x="144" y="102"/>
                    </a:cubicBezTo>
                    <a:cubicBezTo>
                      <a:pt x="131" y="105"/>
                      <a:pt x="131" y="105"/>
                      <a:pt x="131" y="105"/>
                    </a:cubicBezTo>
                    <a:cubicBezTo>
                      <a:pt x="131" y="105"/>
                      <a:pt x="125" y="110"/>
                      <a:pt x="127" y="112"/>
                    </a:cubicBezTo>
                    <a:cubicBezTo>
                      <a:pt x="128" y="115"/>
                      <a:pt x="127" y="125"/>
                      <a:pt x="128" y="128"/>
                    </a:cubicBezTo>
                    <a:cubicBezTo>
                      <a:pt x="129" y="131"/>
                      <a:pt x="137" y="132"/>
                      <a:pt x="137" y="134"/>
                    </a:cubicBezTo>
                    <a:cubicBezTo>
                      <a:pt x="137" y="136"/>
                      <a:pt x="137" y="143"/>
                      <a:pt x="135" y="144"/>
                    </a:cubicBezTo>
                    <a:cubicBezTo>
                      <a:pt x="135" y="144"/>
                      <a:pt x="135" y="144"/>
                      <a:pt x="135" y="144"/>
                    </a:cubicBezTo>
                    <a:cubicBezTo>
                      <a:pt x="132" y="144"/>
                      <a:pt x="129" y="141"/>
                      <a:pt x="127" y="138"/>
                    </a:cubicBezTo>
                    <a:cubicBezTo>
                      <a:pt x="124" y="136"/>
                      <a:pt x="119" y="131"/>
                      <a:pt x="117" y="129"/>
                    </a:cubicBezTo>
                    <a:cubicBezTo>
                      <a:pt x="117" y="127"/>
                      <a:pt x="114" y="132"/>
                      <a:pt x="111" y="132"/>
                    </a:cubicBezTo>
                    <a:cubicBezTo>
                      <a:pt x="109" y="132"/>
                      <a:pt x="103" y="127"/>
                      <a:pt x="103" y="127"/>
                    </a:cubicBezTo>
                    <a:cubicBezTo>
                      <a:pt x="103" y="127"/>
                      <a:pt x="94" y="125"/>
                      <a:pt x="92" y="125"/>
                    </a:cubicBezTo>
                    <a:cubicBezTo>
                      <a:pt x="90" y="125"/>
                      <a:pt x="80" y="126"/>
                      <a:pt x="81" y="124"/>
                    </a:cubicBezTo>
                    <a:cubicBezTo>
                      <a:pt x="81" y="122"/>
                      <a:pt x="79" y="115"/>
                      <a:pt x="77" y="113"/>
                    </a:cubicBezTo>
                    <a:cubicBezTo>
                      <a:pt x="75" y="111"/>
                      <a:pt x="75" y="96"/>
                      <a:pt x="75" y="96"/>
                    </a:cubicBezTo>
                    <a:cubicBezTo>
                      <a:pt x="59" y="93"/>
                      <a:pt x="59" y="93"/>
                      <a:pt x="59" y="93"/>
                    </a:cubicBezTo>
                    <a:cubicBezTo>
                      <a:pt x="59" y="93"/>
                      <a:pt x="58" y="101"/>
                      <a:pt x="56" y="101"/>
                    </a:cubicBezTo>
                    <a:cubicBezTo>
                      <a:pt x="54" y="101"/>
                      <a:pt x="45" y="103"/>
                      <a:pt x="43" y="103"/>
                    </a:cubicBezTo>
                    <a:cubicBezTo>
                      <a:pt x="41" y="103"/>
                      <a:pt x="37" y="86"/>
                      <a:pt x="35" y="86"/>
                    </a:cubicBezTo>
                    <a:cubicBezTo>
                      <a:pt x="34" y="86"/>
                      <a:pt x="17" y="85"/>
                      <a:pt x="13" y="85"/>
                    </a:cubicBezTo>
                    <a:cubicBezTo>
                      <a:pt x="10" y="85"/>
                      <a:pt x="7" y="87"/>
                      <a:pt x="4" y="89"/>
                    </a:cubicBezTo>
                    <a:cubicBezTo>
                      <a:pt x="4" y="88"/>
                      <a:pt x="4" y="88"/>
                      <a:pt x="4" y="88"/>
                    </a:cubicBezTo>
                    <a:cubicBezTo>
                      <a:pt x="2" y="84"/>
                      <a:pt x="2" y="81"/>
                      <a:pt x="0" y="78"/>
                    </a:cubicBezTo>
                    <a:close/>
                  </a:path>
                </a:pathLst>
              </a:custGeom>
              <a:solidFill>
                <a:schemeClr val="accent1"/>
              </a:solidFill>
              <a:ln w="9525">
                <a:solidFill>
                  <a:schemeClr val="bg2"/>
                </a:solidFill>
                <a:miter lim="800000"/>
                <a:headEnd/>
                <a:tailEnd/>
              </a:ln>
            </p:spPr>
            <p:txBody>
              <a:bodyPr/>
              <a:lstStyle/>
              <a:p>
                <a:endParaRPr lang="en-US"/>
              </a:p>
            </p:txBody>
          </p:sp>
          <p:sp>
            <p:nvSpPr>
              <p:cNvPr id="43129" name="Freeform 176"/>
              <p:cNvSpPr>
                <a:spLocks/>
              </p:cNvSpPr>
              <p:nvPr/>
            </p:nvSpPr>
            <p:spPr bwMode="auto">
              <a:xfrm>
                <a:off x="5735197" y="4287476"/>
                <a:ext cx="202745" cy="285094"/>
              </a:xfrm>
              <a:custGeom>
                <a:avLst/>
                <a:gdLst>
                  <a:gd name="T0" fmla="*/ 1 w 105"/>
                  <a:gd name="T1" fmla="*/ 7 h 95"/>
                  <a:gd name="T2" fmla="*/ 0 w 105"/>
                  <a:gd name="T3" fmla="*/ 1 h 95"/>
                  <a:gd name="T4" fmla="*/ 7 w 105"/>
                  <a:gd name="T5" fmla="*/ 2 h 95"/>
                  <a:gd name="T6" fmla="*/ 13 w 105"/>
                  <a:gd name="T7" fmla="*/ 0 h 95"/>
                  <a:gd name="T8" fmla="*/ 19 w 105"/>
                  <a:gd name="T9" fmla="*/ 3 h 95"/>
                  <a:gd name="T10" fmla="*/ 51 w 105"/>
                  <a:gd name="T11" fmla="*/ 3 h 95"/>
                  <a:gd name="T12" fmla="*/ 56 w 105"/>
                  <a:gd name="T13" fmla="*/ 7 h 95"/>
                  <a:gd name="T14" fmla="*/ 66 w 105"/>
                  <a:gd name="T15" fmla="*/ 7 h 95"/>
                  <a:gd name="T16" fmla="*/ 71 w 105"/>
                  <a:gd name="T17" fmla="*/ 7 h 95"/>
                  <a:gd name="T18" fmla="*/ 82 w 105"/>
                  <a:gd name="T19" fmla="*/ 5 h 95"/>
                  <a:gd name="T20" fmla="*/ 87 w 105"/>
                  <a:gd name="T21" fmla="*/ 4 h 95"/>
                  <a:gd name="T22" fmla="*/ 101 w 105"/>
                  <a:gd name="T23" fmla="*/ 4 h 95"/>
                  <a:gd name="T24" fmla="*/ 103 w 105"/>
                  <a:gd name="T25" fmla="*/ 5 h 95"/>
                  <a:gd name="T26" fmla="*/ 105 w 105"/>
                  <a:gd name="T27" fmla="*/ 9 h 95"/>
                  <a:gd name="T28" fmla="*/ 97 w 105"/>
                  <a:gd name="T29" fmla="*/ 11 h 95"/>
                  <a:gd name="T30" fmla="*/ 91 w 105"/>
                  <a:gd name="T31" fmla="*/ 12 h 95"/>
                  <a:gd name="T32" fmla="*/ 85 w 105"/>
                  <a:gd name="T33" fmla="*/ 10 h 95"/>
                  <a:gd name="T34" fmla="*/ 71 w 105"/>
                  <a:gd name="T35" fmla="*/ 13 h 95"/>
                  <a:gd name="T36" fmla="*/ 71 w 105"/>
                  <a:gd name="T37" fmla="*/ 39 h 95"/>
                  <a:gd name="T38" fmla="*/ 62 w 105"/>
                  <a:gd name="T39" fmla="*/ 39 h 95"/>
                  <a:gd name="T40" fmla="*/ 62 w 105"/>
                  <a:gd name="T41" fmla="*/ 62 h 95"/>
                  <a:gd name="T42" fmla="*/ 62 w 105"/>
                  <a:gd name="T43" fmla="*/ 93 h 95"/>
                  <a:gd name="T44" fmla="*/ 47 w 105"/>
                  <a:gd name="T45" fmla="*/ 95 h 95"/>
                  <a:gd name="T46" fmla="*/ 42 w 105"/>
                  <a:gd name="T47" fmla="*/ 89 h 95"/>
                  <a:gd name="T48" fmla="*/ 37 w 105"/>
                  <a:gd name="T49" fmla="*/ 94 h 95"/>
                  <a:gd name="T50" fmla="*/ 37 w 105"/>
                  <a:gd name="T51" fmla="*/ 94 h 95"/>
                  <a:gd name="T52" fmla="*/ 35 w 105"/>
                  <a:gd name="T53" fmla="*/ 92 h 95"/>
                  <a:gd name="T54" fmla="*/ 25 w 105"/>
                  <a:gd name="T55" fmla="*/ 78 h 95"/>
                  <a:gd name="T56" fmla="*/ 22 w 105"/>
                  <a:gd name="T57" fmla="*/ 62 h 95"/>
                  <a:gd name="T58" fmla="*/ 21 w 105"/>
                  <a:gd name="T59" fmla="*/ 52 h 95"/>
                  <a:gd name="T60" fmla="*/ 19 w 105"/>
                  <a:gd name="T61" fmla="*/ 41 h 95"/>
                  <a:gd name="T62" fmla="*/ 9 w 105"/>
                  <a:gd name="T63" fmla="*/ 23 h 95"/>
                  <a:gd name="T64" fmla="*/ 1 w 105"/>
                  <a:gd name="T65" fmla="*/ 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95"/>
                  <a:gd name="T101" fmla="*/ 105 w 10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95">
                    <a:moveTo>
                      <a:pt x="1" y="7"/>
                    </a:moveTo>
                    <a:cubicBezTo>
                      <a:pt x="0" y="6"/>
                      <a:pt x="0" y="3"/>
                      <a:pt x="0" y="1"/>
                    </a:cubicBezTo>
                    <a:cubicBezTo>
                      <a:pt x="0" y="1"/>
                      <a:pt x="4" y="2"/>
                      <a:pt x="7" y="2"/>
                    </a:cubicBezTo>
                    <a:cubicBezTo>
                      <a:pt x="9" y="2"/>
                      <a:pt x="11" y="0"/>
                      <a:pt x="13" y="0"/>
                    </a:cubicBezTo>
                    <a:cubicBezTo>
                      <a:pt x="16" y="0"/>
                      <a:pt x="18" y="3"/>
                      <a:pt x="19" y="3"/>
                    </a:cubicBezTo>
                    <a:cubicBezTo>
                      <a:pt x="20" y="3"/>
                      <a:pt x="51" y="3"/>
                      <a:pt x="51" y="3"/>
                    </a:cubicBezTo>
                    <a:cubicBezTo>
                      <a:pt x="51" y="3"/>
                      <a:pt x="54" y="7"/>
                      <a:pt x="56" y="7"/>
                    </a:cubicBezTo>
                    <a:cubicBezTo>
                      <a:pt x="57" y="7"/>
                      <a:pt x="62" y="7"/>
                      <a:pt x="66" y="7"/>
                    </a:cubicBezTo>
                    <a:cubicBezTo>
                      <a:pt x="71" y="7"/>
                      <a:pt x="71" y="7"/>
                      <a:pt x="71" y="7"/>
                    </a:cubicBezTo>
                    <a:cubicBezTo>
                      <a:pt x="82" y="5"/>
                      <a:pt x="82" y="5"/>
                      <a:pt x="82" y="5"/>
                    </a:cubicBezTo>
                    <a:cubicBezTo>
                      <a:pt x="83" y="5"/>
                      <a:pt x="85" y="5"/>
                      <a:pt x="87" y="4"/>
                    </a:cubicBezTo>
                    <a:cubicBezTo>
                      <a:pt x="93" y="4"/>
                      <a:pt x="100" y="3"/>
                      <a:pt x="101" y="4"/>
                    </a:cubicBezTo>
                    <a:cubicBezTo>
                      <a:pt x="101" y="5"/>
                      <a:pt x="102" y="5"/>
                      <a:pt x="103" y="5"/>
                    </a:cubicBezTo>
                    <a:cubicBezTo>
                      <a:pt x="105" y="9"/>
                      <a:pt x="105" y="9"/>
                      <a:pt x="105" y="9"/>
                    </a:cubicBezTo>
                    <a:cubicBezTo>
                      <a:pt x="97" y="11"/>
                      <a:pt x="97" y="11"/>
                      <a:pt x="97" y="11"/>
                    </a:cubicBezTo>
                    <a:cubicBezTo>
                      <a:pt x="96" y="11"/>
                      <a:pt x="93" y="11"/>
                      <a:pt x="91" y="12"/>
                    </a:cubicBezTo>
                    <a:cubicBezTo>
                      <a:pt x="90" y="13"/>
                      <a:pt x="88" y="10"/>
                      <a:pt x="85" y="10"/>
                    </a:cubicBezTo>
                    <a:cubicBezTo>
                      <a:pt x="85" y="10"/>
                      <a:pt x="74" y="13"/>
                      <a:pt x="71" y="13"/>
                    </a:cubicBezTo>
                    <a:cubicBezTo>
                      <a:pt x="71" y="39"/>
                      <a:pt x="71" y="39"/>
                      <a:pt x="71" y="39"/>
                    </a:cubicBezTo>
                    <a:cubicBezTo>
                      <a:pt x="62" y="39"/>
                      <a:pt x="62" y="39"/>
                      <a:pt x="62" y="39"/>
                    </a:cubicBezTo>
                    <a:cubicBezTo>
                      <a:pt x="62" y="62"/>
                      <a:pt x="62" y="62"/>
                      <a:pt x="62" y="62"/>
                    </a:cubicBezTo>
                    <a:cubicBezTo>
                      <a:pt x="62" y="93"/>
                      <a:pt x="62" y="93"/>
                      <a:pt x="62" y="93"/>
                    </a:cubicBezTo>
                    <a:cubicBezTo>
                      <a:pt x="62" y="93"/>
                      <a:pt x="50" y="95"/>
                      <a:pt x="47" y="95"/>
                    </a:cubicBezTo>
                    <a:cubicBezTo>
                      <a:pt x="45" y="95"/>
                      <a:pt x="44" y="89"/>
                      <a:pt x="42" y="89"/>
                    </a:cubicBezTo>
                    <a:cubicBezTo>
                      <a:pt x="40" y="89"/>
                      <a:pt x="38" y="92"/>
                      <a:pt x="37" y="94"/>
                    </a:cubicBezTo>
                    <a:cubicBezTo>
                      <a:pt x="37" y="94"/>
                      <a:pt x="37" y="94"/>
                      <a:pt x="37" y="94"/>
                    </a:cubicBezTo>
                    <a:cubicBezTo>
                      <a:pt x="37" y="93"/>
                      <a:pt x="36" y="92"/>
                      <a:pt x="35" y="92"/>
                    </a:cubicBezTo>
                    <a:cubicBezTo>
                      <a:pt x="31" y="88"/>
                      <a:pt x="26" y="84"/>
                      <a:pt x="25" y="78"/>
                    </a:cubicBezTo>
                    <a:cubicBezTo>
                      <a:pt x="25" y="72"/>
                      <a:pt x="24" y="66"/>
                      <a:pt x="22" y="62"/>
                    </a:cubicBezTo>
                    <a:cubicBezTo>
                      <a:pt x="21" y="58"/>
                      <a:pt x="21" y="56"/>
                      <a:pt x="21" y="52"/>
                    </a:cubicBezTo>
                    <a:cubicBezTo>
                      <a:pt x="21" y="49"/>
                      <a:pt x="22" y="46"/>
                      <a:pt x="19" y="41"/>
                    </a:cubicBezTo>
                    <a:cubicBezTo>
                      <a:pt x="17" y="36"/>
                      <a:pt x="12" y="27"/>
                      <a:pt x="9" y="23"/>
                    </a:cubicBezTo>
                    <a:cubicBezTo>
                      <a:pt x="6" y="19"/>
                      <a:pt x="1" y="12"/>
                      <a:pt x="1" y="7"/>
                    </a:cubicBezTo>
                    <a:close/>
                  </a:path>
                </a:pathLst>
              </a:custGeom>
              <a:solidFill>
                <a:schemeClr val="accent1"/>
              </a:solidFill>
              <a:ln w="9525">
                <a:solidFill>
                  <a:schemeClr val="bg2"/>
                </a:solidFill>
                <a:miter lim="800000"/>
                <a:headEnd/>
                <a:tailEnd/>
              </a:ln>
            </p:spPr>
            <p:txBody>
              <a:bodyPr/>
              <a:lstStyle/>
              <a:p>
                <a:endParaRPr lang="en-US"/>
              </a:p>
            </p:txBody>
          </p:sp>
          <p:sp>
            <p:nvSpPr>
              <p:cNvPr id="43130" name="Freeform 177"/>
              <p:cNvSpPr>
                <a:spLocks/>
              </p:cNvSpPr>
              <p:nvPr/>
            </p:nvSpPr>
            <p:spPr bwMode="auto">
              <a:xfrm>
                <a:off x="5735197" y="4026140"/>
                <a:ext cx="181706" cy="282125"/>
              </a:xfrm>
              <a:custGeom>
                <a:avLst/>
                <a:gdLst>
                  <a:gd name="T0" fmla="*/ 0 w 94"/>
                  <a:gd name="T1" fmla="*/ 88 h 94"/>
                  <a:gd name="T2" fmla="*/ 1 w 94"/>
                  <a:gd name="T3" fmla="*/ 79 h 94"/>
                  <a:gd name="T4" fmla="*/ 5 w 94"/>
                  <a:gd name="T5" fmla="*/ 67 h 94"/>
                  <a:gd name="T6" fmla="*/ 6 w 94"/>
                  <a:gd name="T7" fmla="*/ 58 h 94"/>
                  <a:gd name="T8" fmla="*/ 13 w 94"/>
                  <a:gd name="T9" fmla="*/ 51 h 94"/>
                  <a:gd name="T10" fmla="*/ 16 w 94"/>
                  <a:gd name="T11" fmla="*/ 39 h 94"/>
                  <a:gd name="T12" fmla="*/ 9 w 94"/>
                  <a:gd name="T13" fmla="*/ 26 h 94"/>
                  <a:gd name="T14" fmla="*/ 13 w 94"/>
                  <a:gd name="T15" fmla="*/ 20 h 94"/>
                  <a:gd name="T16" fmla="*/ 5 w 94"/>
                  <a:gd name="T17" fmla="*/ 4 h 94"/>
                  <a:gd name="T18" fmla="*/ 14 w 94"/>
                  <a:gd name="T19" fmla="*/ 0 h 94"/>
                  <a:gd name="T20" fmla="*/ 36 w 94"/>
                  <a:gd name="T21" fmla="*/ 1 h 94"/>
                  <a:gd name="T22" fmla="*/ 44 w 94"/>
                  <a:gd name="T23" fmla="*/ 18 h 94"/>
                  <a:gd name="T24" fmla="*/ 57 w 94"/>
                  <a:gd name="T25" fmla="*/ 16 h 94"/>
                  <a:gd name="T26" fmla="*/ 60 w 94"/>
                  <a:gd name="T27" fmla="*/ 8 h 94"/>
                  <a:gd name="T28" fmla="*/ 76 w 94"/>
                  <a:gd name="T29" fmla="*/ 11 h 94"/>
                  <a:gd name="T30" fmla="*/ 78 w 94"/>
                  <a:gd name="T31" fmla="*/ 28 h 94"/>
                  <a:gd name="T32" fmla="*/ 82 w 94"/>
                  <a:gd name="T33" fmla="*/ 39 h 94"/>
                  <a:gd name="T34" fmla="*/ 93 w 94"/>
                  <a:gd name="T35" fmla="*/ 40 h 94"/>
                  <a:gd name="T36" fmla="*/ 94 w 94"/>
                  <a:gd name="T37" fmla="*/ 56 h 94"/>
                  <a:gd name="T38" fmla="*/ 78 w 94"/>
                  <a:gd name="T39" fmla="*/ 56 h 94"/>
                  <a:gd name="T40" fmla="*/ 78 w 94"/>
                  <a:gd name="T41" fmla="*/ 80 h 94"/>
                  <a:gd name="T42" fmla="*/ 87 w 94"/>
                  <a:gd name="T43" fmla="*/ 91 h 94"/>
                  <a:gd name="T44" fmla="*/ 82 w 94"/>
                  <a:gd name="T45" fmla="*/ 92 h 94"/>
                  <a:gd name="T46" fmla="*/ 71 w 94"/>
                  <a:gd name="T47" fmla="*/ 94 h 94"/>
                  <a:gd name="T48" fmla="*/ 66 w 94"/>
                  <a:gd name="T49" fmla="*/ 94 h 94"/>
                  <a:gd name="T50" fmla="*/ 56 w 94"/>
                  <a:gd name="T51" fmla="*/ 94 h 94"/>
                  <a:gd name="T52" fmla="*/ 51 w 94"/>
                  <a:gd name="T53" fmla="*/ 90 h 94"/>
                  <a:gd name="T54" fmla="*/ 19 w 94"/>
                  <a:gd name="T55" fmla="*/ 90 h 94"/>
                  <a:gd name="T56" fmla="*/ 13 w 94"/>
                  <a:gd name="T57" fmla="*/ 87 h 94"/>
                  <a:gd name="T58" fmla="*/ 7 w 94"/>
                  <a:gd name="T59" fmla="*/ 89 h 94"/>
                  <a:gd name="T60" fmla="*/ 0 w 94"/>
                  <a:gd name="T61" fmla="*/ 88 h 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94"/>
                  <a:gd name="T95" fmla="*/ 94 w 94"/>
                  <a:gd name="T96" fmla="*/ 94 h 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94">
                    <a:moveTo>
                      <a:pt x="0" y="88"/>
                    </a:moveTo>
                    <a:cubicBezTo>
                      <a:pt x="0" y="85"/>
                      <a:pt x="0" y="81"/>
                      <a:pt x="1" y="79"/>
                    </a:cubicBezTo>
                    <a:cubicBezTo>
                      <a:pt x="2" y="75"/>
                      <a:pt x="4" y="70"/>
                      <a:pt x="5" y="67"/>
                    </a:cubicBezTo>
                    <a:cubicBezTo>
                      <a:pt x="5" y="64"/>
                      <a:pt x="6" y="59"/>
                      <a:pt x="6" y="58"/>
                    </a:cubicBezTo>
                    <a:cubicBezTo>
                      <a:pt x="6" y="57"/>
                      <a:pt x="12" y="53"/>
                      <a:pt x="13" y="51"/>
                    </a:cubicBezTo>
                    <a:cubicBezTo>
                      <a:pt x="15" y="48"/>
                      <a:pt x="18" y="43"/>
                      <a:pt x="16" y="39"/>
                    </a:cubicBezTo>
                    <a:cubicBezTo>
                      <a:pt x="14" y="34"/>
                      <a:pt x="10" y="29"/>
                      <a:pt x="9" y="26"/>
                    </a:cubicBezTo>
                    <a:cubicBezTo>
                      <a:pt x="9" y="24"/>
                      <a:pt x="13" y="23"/>
                      <a:pt x="13" y="20"/>
                    </a:cubicBezTo>
                    <a:cubicBezTo>
                      <a:pt x="12" y="18"/>
                      <a:pt x="7" y="8"/>
                      <a:pt x="5" y="4"/>
                    </a:cubicBezTo>
                    <a:cubicBezTo>
                      <a:pt x="8" y="2"/>
                      <a:pt x="11" y="0"/>
                      <a:pt x="14" y="0"/>
                    </a:cubicBezTo>
                    <a:cubicBezTo>
                      <a:pt x="18" y="0"/>
                      <a:pt x="35" y="1"/>
                      <a:pt x="36" y="1"/>
                    </a:cubicBezTo>
                    <a:cubicBezTo>
                      <a:pt x="38" y="1"/>
                      <a:pt x="42" y="18"/>
                      <a:pt x="44" y="18"/>
                    </a:cubicBezTo>
                    <a:cubicBezTo>
                      <a:pt x="46" y="18"/>
                      <a:pt x="55" y="16"/>
                      <a:pt x="57" y="16"/>
                    </a:cubicBezTo>
                    <a:cubicBezTo>
                      <a:pt x="59" y="16"/>
                      <a:pt x="60" y="8"/>
                      <a:pt x="60" y="8"/>
                    </a:cubicBezTo>
                    <a:cubicBezTo>
                      <a:pt x="76" y="11"/>
                      <a:pt x="76" y="11"/>
                      <a:pt x="76" y="11"/>
                    </a:cubicBezTo>
                    <a:cubicBezTo>
                      <a:pt x="76" y="11"/>
                      <a:pt x="76" y="26"/>
                      <a:pt x="78" y="28"/>
                    </a:cubicBezTo>
                    <a:cubicBezTo>
                      <a:pt x="80" y="30"/>
                      <a:pt x="82" y="37"/>
                      <a:pt x="82" y="39"/>
                    </a:cubicBezTo>
                    <a:cubicBezTo>
                      <a:pt x="81" y="41"/>
                      <a:pt x="91" y="40"/>
                      <a:pt x="93" y="40"/>
                    </a:cubicBezTo>
                    <a:cubicBezTo>
                      <a:pt x="94" y="56"/>
                      <a:pt x="94" y="56"/>
                      <a:pt x="94" y="56"/>
                    </a:cubicBezTo>
                    <a:cubicBezTo>
                      <a:pt x="78" y="56"/>
                      <a:pt x="78" y="56"/>
                      <a:pt x="78" y="56"/>
                    </a:cubicBezTo>
                    <a:cubicBezTo>
                      <a:pt x="78" y="80"/>
                      <a:pt x="78" y="80"/>
                      <a:pt x="78" y="80"/>
                    </a:cubicBezTo>
                    <a:cubicBezTo>
                      <a:pt x="87" y="91"/>
                      <a:pt x="87" y="91"/>
                      <a:pt x="87" y="91"/>
                    </a:cubicBezTo>
                    <a:cubicBezTo>
                      <a:pt x="85" y="92"/>
                      <a:pt x="83" y="92"/>
                      <a:pt x="82" y="92"/>
                    </a:cubicBezTo>
                    <a:cubicBezTo>
                      <a:pt x="71" y="94"/>
                      <a:pt x="71" y="94"/>
                      <a:pt x="71" y="94"/>
                    </a:cubicBezTo>
                    <a:cubicBezTo>
                      <a:pt x="66" y="94"/>
                      <a:pt x="66" y="94"/>
                      <a:pt x="66" y="94"/>
                    </a:cubicBezTo>
                    <a:cubicBezTo>
                      <a:pt x="62" y="94"/>
                      <a:pt x="57" y="94"/>
                      <a:pt x="56" y="94"/>
                    </a:cubicBezTo>
                    <a:cubicBezTo>
                      <a:pt x="54" y="94"/>
                      <a:pt x="51" y="90"/>
                      <a:pt x="51" y="90"/>
                    </a:cubicBezTo>
                    <a:cubicBezTo>
                      <a:pt x="51" y="90"/>
                      <a:pt x="20" y="90"/>
                      <a:pt x="19" y="90"/>
                    </a:cubicBezTo>
                    <a:cubicBezTo>
                      <a:pt x="18" y="90"/>
                      <a:pt x="16" y="87"/>
                      <a:pt x="13" y="87"/>
                    </a:cubicBezTo>
                    <a:cubicBezTo>
                      <a:pt x="11" y="87"/>
                      <a:pt x="9" y="89"/>
                      <a:pt x="7" y="89"/>
                    </a:cubicBezTo>
                    <a:cubicBezTo>
                      <a:pt x="4" y="89"/>
                      <a:pt x="0" y="88"/>
                      <a:pt x="0" y="88"/>
                    </a:cubicBezTo>
                    <a:close/>
                  </a:path>
                </a:pathLst>
              </a:custGeom>
              <a:solidFill>
                <a:schemeClr val="accent1"/>
              </a:solidFill>
              <a:ln w="9525">
                <a:solidFill>
                  <a:schemeClr val="bg2"/>
                </a:solidFill>
                <a:miter lim="800000"/>
                <a:headEnd/>
                <a:tailEnd/>
              </a:ln>
            </p:spPr>
            <p:txBody>
              <a:bodyPr/>
              <a:lstStyle/>
              <a:p>
                <a:endParaRPr lang="en-US"/>
              </a:p>
            </p:txBody>
          </p:sp>
          <p:sp>
            <p:nvSpPr>
              <p:cNvPr id="43131" name="Freeform 178"/>
              <p:cNvSpPr>
                <a:spLocks/>
              </p:cNvSpPr>
              <p:nvPr/>
            </p:nvSpPr>
            <p:spPr bwMode="auto">
              <a:xfrm>
                <a:off x="5723721" y="3809350"/>
                <a:ext cx="114762" cy="196002"/>
              </a:xfrm>
              <a:custGeom>
                <a:avLst/>
                <a:gdLst>
                  <a:gd name="T0" fmla="*/ 7 w 59"/>
                  <a:gd name="T1" fmla="*/ 64 h 66"/>
                  <a:gd name="T2" fmla="*/ 0 w 59"/>
                  <a:gd name="T3" fmla="*/ 57 h 66"/>
                  <a:gd name="T4" fmla="*/ 5 w 59"/>
                  <a:gd name="T5" fmla="*/ 55 h 66"/>
                  <a:gd name="T6" fmla="*/ 8 w 59"/>
                  <a:gd name="T7" fmla="*/ 56 h 66"/>
                  <a:gd name="T8" fmla="*/ 10 w 59"/>
                  <a:gd name="T9" fmla="*/ 50 h 66"/>
                  <a:gd name="T10" fmla="*/ 5 w 59"/>
                  <a:gd name="T11" fmla="*/ 48 h 66"/>
                  <a:gd name="T12" fmla="*/ 6 w 59"/>
                  <a:gd name="T13" fmla="*/ 42 h 66"/>
                  <a:gd name="T14" fmla="*/ 23 w 59"/>
                  <a:gd name="T15" fmla="*/ 46 h 66"/>
                  <a:gd name="T16" fmla="*/ 27 w 59"/>
                  <a:gd name="T17" fmla="*/ 34 h 66"/>
                  <a:gd name="T18" fmla="*/ 22 w 59"/>
                  <a:gd name="T19" fmla="*/ 27 h 66"/>
                  <a:gd name="T20" fmla="*/ 27 w 59"/>
                  <a:gd name="T21" fmla="*/ 20 h 66"/>
                  <a:gd name="T22" fmla="*/ 18 w 59"/>
                  <a:gd name="T23" fmla="*/ 18 h 66"/>
                  <a:gd name="T24" fmla="*/ 17 w 59"/>
                  <a:gd name="T25" fmla="*/ 14 h 66"/>
                  <a:gd name="T26" fmla="*/ 18 w 59"/>
                  <a:gd name="T27" fmla="*/ 10 h 66"/>
                  <a:gd name="T28" fmla="*/ 18 w 59"/>
                  <a:gd name="T29" fmla="*/ 10 h 66"/>
                  <a:gd name="T30" fmla="*/ 26 w 59"/>
                  <a:gd name="T31" fmla="*/ 11 h 66"/>
                  <a:gd name="T32" fmla="*/ 40 w 59"/>
                  <a:gd name="T33" fmla="*/ 15 h 66"/>
                  <a:gd name="T34" fmla="*/ 40 w 59"/>
                  <a:gd name="T35" fmla="*/ 8 h 66"/>
                  <a:gd name="T36" fmla="*/ 44 w 59"/>
                  <a:gd name="T37" fmla="*/ 6 h 66"/>
                  <a:gd name="T38" fmla="*/ 45 w 59"/>
                  <a:gd name="T39" fmla="*/ 0 h 66"/>
                  <a:gd name="T40" fmla="*/ 59 w 59"/>
                  <a:gd name="T41" fmla="*/ 0 h 66"/>
                  <a:gd name="T42" fmla="*/ 56 w 59"/>
                  <a:gd name="T43" fmla="*/ 10 h 66"/>
                  <a:gd name="T44" fmla="*/ 53 w 59"/>
                  <a:gd name="T45" fmla="*/ 27 h 66"/>
                  <a:gd name="T46" fmla="*/ 46 w 59"/>
                  <a:gd name="T47" fmla="*/ 36 h 66"/>
                  <a:gd name="T48" fmla="*/ 40 w 59"/>
                  <a:gd name="T49" fmla="*/ 51 h 66"/>
                  <a:gd name="T50" fmla="*/ 32 w 59"/>
                  <a:gd name="T51" fmla="*/ 64 h 66"/>
                  <a:gd name="T52" fmla="*/ 26 w 59"/>
                  <a:gd name="T53" fmla="*/ 61 h 66"/>
                  <a:gd name="T54" fmla="*/ 21 w 59"/>
                  <a:gd name="T55" fmla="*/ 63 h 66"/>
                  <a:gd name="T56" fmla="*/ 14 w 59"/>
                  <a:gd name="T57" fmla="*/ 62 h 66"/>
                  <a:gd name="T58" fmla="*/ 7 w 59"/>
                  <a:gd name="T59" fmla="*/ 65 h 66"/>
                  <a:gd name="T60" fmla="*/ 7 w 59"/>
                  <a:gd name="T61" fmla="*/ 64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
                  <a:gd name="T94" fmla="*/ 0 h 66"/>
                  <a:gd name="T95" fmla="*/ 59 w 59"/>
                  <a:gd name="T96" fmla="*/ 66 h 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 h="66">
                    <a:moveTo>
                      <a:pt x="7" y="64"/>
                    </a:moveTo>
                    <a:cubicBezTo>
                      <a:pt x="5" y="62"/>
                      <a:pt x="3" y="60"/>
                      <a:pt x="0" y="57"/>
                    </a:cubicBezTo>
                    <a:cubicBezTo>
                      <a:pt x="2" y="56"/>
                      <a:pt x="4" y="54"/>
                      <a:pt x="5" y="55"/>
                    </a:cubicBezTo>
                    <a:cubicBezTo>
                      <a:pt x="7" y="56"/>
                      <a:pt x="8" y="56"/>
                      <a:pt x="8" y="56"/>
                    </a:cubicBezTo>
                    <a:cubicBezTo>
                      <a:pt x="10" y="50"/>
                      <a:pt x="10" y="50"/>
                      <a:pt x="10" y="50"/>
                    </a:cubicBezTo>
                    <a:cubicBezTo>
                      <a:pt x="5" y="48"/>
                      <a:pt x="5" y="48"/>
                      <a:pt x="5" y="48"/>
                    </a:cubicBezTo>
                    <a:cubicBezTo>
                      <a:pt x="6" y="42"/>
                      <a:pt x="6" y="42"/>
                      <a:pt x="6" y="42"/>
                    </a:cubicBezTo>
                    <a:cubicBezTo>
                      <a:pt x="6" y="42"/>
                      <a:pt x="21" y="46"/>
                      <a:pt x="23" y="46"/>
                    </a:cubicBezTo>
                    <a:cubicBezTo>
                      <a:pt x="26" y="46"/>
                      <a:pt x="29" y="37"/>
                      <a:pt x="27" y="34"/>
                    </a:cubicBezTo>
                    <a:cubicBezTo>
                      <a:pt x="25" y="31"/>
                      <a:pt x="21" y="29"/>
                      <a:pt x="22" y="27"/>
                    </a:cubicBezTo>
                    <a:cubicBezTo>
                      <a:pt x="23" y="24"/>
                      <a:pt x="30" y="22"/>
                      <a:pt x="27" y="20"/>
                    </a:cubicBezTo>
                    <a:cubicBezTo>
                      <a:pt x="24" y="18"/>
                      <a:pt x="19" y="21"/>
                      <a:pt x="18" y="18"/>
                    </a:cubicBezTo>
                    <a:cubicBezTo>
                      <a:pt x="17" y="15"/>
                      <a:pt x="17" y="14"/>
                      <a:pt x="17" y="14"/>
                    </a:cubicBezTo>
                    <a:cubicBezTo>
                      <a:pt x="18" y="10"/>
                      <a:pt x="18" y="10"/>
                      <a:pt x="18" y="10"/>
                    </a:cubicBezTo>
                    <a:cubicBezTo>
                      <a:pt x="18" y="10"/>
                      <a:pt x="18" y="10"/>
                      <a:pt x="18" y="10"/>
                    </a:cubicBezTo>
                    <a:cubicBezTo>
                      <a:pt x="22" y="11"/>
                      <a:pt x="25" y="11"/>
                      <a:pt x="26" y="11"/>
                    </a:cubicBezTo>
                    <a:cubicBezTo>
                      <a:pt x="29" y="11"/>
                      <a:pt x="38" y="16"/>
                      <a:pt x="40" y="15"/>
                    </a:cubicBezTo>
                    <a:cubicBezTo>
                      <a:pt x="41" y="15"/>
                      <a:pt x="41" y="11"/>
                      <a:pt x="40" y="8"/>
                    </a:cubicBezTo>
                    <a:cubicBezTo>
                      <a:pt x="44" y="6"/>
                      <a:pt x="44" y="6"/>
                      <a:pt x="44" y="6"/>
                    </a:cubicBezTo>
                    <a:cubicBezTo>
                      <a:pt x="45" y="0"/>
                      <a:pt x="45" y="0"/>
                      <a:pt x="45" y="0"/>
                    </a:cubicBezTo>
                    <a:cubicBezTo>
                      <a:pt x="59" y="0"/>
                      <a:pt x="59" y="0"/>
                      <a:pt x="59" y="0"/>
                    </a:cubicBezTo>
                    <a:cubicBezTo>
                      <a:pt x="58" y="3"/>
                      <a:pt x="57" y="8"/>
                      <a:pt x="56" y="10"/>
                    </a:cubicBezTo>
                    <a:cubicBezTo>
                      <a:pt x="55" y="12"/>
                      <a:pt x="53" y="23"/>
                      <a:pt x="53" y="27"/>
                    </a:cubicBezTo>
                    <a:cubicBezTo>
                      <a:pt x="53" y="30"/>
                      <a:pt x="49" y="34"/>
                      <a:pt x="46" y="36"/>
                    </a:cubicBezTo>
                    <a:cubicBezTo>
                      <a:pt x="42" y="39"/>
                      <a:pt x="40" y="46"/>
                      <a:pt x="40" y="51"/>
                    </a:cubicBezTo>
                    <a:cubicBezTo>
                      <a:pt x="40" y="56"/>
                      <a:pt x="34" y="62"/>
                      <a:pt x="32" y="64"/>
                    </a:cubicBezTo>
                    <a:cubicBezTo>
                      <a:pt x="29" y="66"/>
                      <a:pt x="28" y="61"/>
                      <a:pt x="26" y="61"/>
                    </a:cubicBezTo>
                    <a:cubicBezTo>
                      <a:pt x="25" y="62"/>
                      <a:pt x="23" y="62"/>
                      <a:pt x="21" y="63"/>
                    </a:cubicBezTo>
                    <a:cubicBezTo>
                      <a:pt x="18" y="64"/>
                      <a:pt x="16" y="62"/>
                      <a:pt x="14" y="62"/>
                    </a:cubicBezTo>
                    <a:cubicBezTo>
                      <a:pt x="12" y="62"/>
                      <a:pt x="8" y="64"/>
                      <a:pt x="7" y="65"/>
                    </a:cubicBezTo>
                    <a:cubicBezTo>
                      <a:pt x="7" y="64"/>
                      <a:pt x="7" y="64"/>
                      <a:pt x="7" y="64"/>
                    </a:cubicBezTo>
                    <a:close/>
                  </a:path>
                </a:pathLst>
              </a:custGeom>
              <a:solidFill>
                <a:schemeClr val="accent1"/>
              </a:solidFill>
              <a:ln w="9525">
                <a:solidFill>
                  <a:schemeClr val="bg2"/>
                </a:solidFill>
                <a:miter lim="800000"/>
                <a:headEnd/>
                <a:tailEnd/>
              </a:ln>
            </p:spPr>
            <p:txBody>
              <a:bodyPr/>
              <a:lstStyle/>
              <a:p>
                <a:endParaRPr lang="en-US"/>
              </a:p>
            </p:txBody>
          </p:sp>
          <p:sp>
            <p:nvSpPr>
              <p:cNvPr id="43132" name="Freeform 179"/>
              <p:cNvSpPr>
                <a:spLocks/>
              </p:cNvSpPr>
              <p:nvPr/>
            </p:nvSpPr>
            <p:spPr bwMode="auto">
              <a:xfrm>
                <a:off x="5691206" y="3839047"/>
                <a:ext cx="89897" cy="139577"/>
              </a:xfrm>
              <a:custGeom>
                <a:avLst/>
                <a:gdLst>
                  <a:gd name="T0" fmla="*/ 3 w 47"/>
                  <a:gd name="T1" fmla="*/ 30 h 47"/>
                  <a:gd name="T2" fmla="*/ 0 w 47"/>
                  <a:gd name="T3" fmla="*/ 23 h 47"/>
                  <a:gd name="T4" fmla="*/ 5 w 47"/>
                  <a:gd name="T5" fmla="*/ 20 h 47"/>
                  <a:gd name="T6" fmla="*/ 5 w 47"/>
                  <a:gd name="T7" fmla="*/ 15 h 47"/>
                  <a:gd name="T8" fmla="*/ 8 w 47"/>
                  <a:gd name="T9" fmla="*/ 11 h 47"/>
                  <a:gd name="T10" fmla="*/ 6 w 47"/>
                  <a:gd name="T11" fmla="*/ 6 h 47"/>
                  <a:gd name="T12" fmla="*/ 10 w 47"/>
                  <a:gd name="T13" fmla="*/ 0 h 47"/>
                  <a:gd name="T14" fmla="*/ 35 w 47"/>
                  <a:gd name="T15" fmla="*/ 0 h 47"/>
                  <a:gd name="T16" fmla="*/ 35 w 47"/>
                  <a:gd name="T17" fmla="*/ 0 h 47"/>
                  <a:gd name="T18" fmla="*/ 34 w 47"/>
                  <a:gd name="T19" fmla="*/ 4 h 47"/>
                  <a:gd name="T20" fmla="*/ 35 w 47"/>
                  <a:gd name="T21" fmla="*/ 8 h 47"/>
                  <a:gd name="T22" fmla="*/ 44 w 47"/>
                  <a:gd name="T23" fmla="*/ 10 h 47"/>
                  <a:gd name="T24" fmla="*/ 39 w 47"/>
                  <a:gd name="T25" fmla="*/ 17 h 47"/>
                  <a:gd name="T26" fmla="*/ 44 w 47"/>
                  <a:gd name="T27" fmla="*/ 24 h 47"/>
                  <a:gd name="T28" fmla="*/ 40 w 47"/>
                  <a:gd name="T29" fmla="*/ 36 h 47"/>
                  <a:gd name="T30" fmla="*/ 23 w 47"/>
                  <a:gd name="T31" fmla="*/ 32 h 47"/>
                  <a:gd name="T32" fmla="*/ 22 w 47"/>
                  <a:gd name="T33" fmla="*/ 38 h 47"/>
                  <a:gd name="T34" fmla="*/ 27 w 47"/>
                  <a:gd name="T35" fmla="*/ 40 h 47"/>
                  <a:gd name="T36" fmla="*/ 25 w 47"/>
                  <a:gd name="T37" fmla="*/ 46 h 47"/>
                  <a:gd name="T38" fmla="*/ 22 w 47"/>
                  <a:gd name="T39" fmla="*/ 45 h 47"/>
                  <a:gd name="T40" fmla="*/ 17 w 47"/>
                  <a:gd name="T41" fmla="*/ 47 h 47"/>
                  <a:gd name="T42" fmla="*/ 12 w 47"/>
                  <a:gd name="T43" fmla="*/ 42 h 47"/>
                  <a:gd name="T44" fmla="*/ 3 w 47"/>
                  <a:gd name="T45" fmla="*/ 3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7"/>
                  <a:gd name="T71" fmla="*/ 47 w 47"/>
                  <a:gd name="T72" fmla="*/ 47 h 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7">
                    <a:moveTo>
                      <a:pt x="3" y="30"/>
                    </a:moveTo>
                    <a:cubicBezTo>
                      <a:pt x="2" y="28"/>
                      <a:pt x="0" y="24"/>
                      <a:pt x="0" y="23"/>
                    </a:cubicBezTo>
                    <a:cubicBezTo>
                      <a:pt x="0" y="22"/>
                      <a:pt x="5" y="22"/>
                      <a:pt x="5" y="20"/>
                    </a:cubicBezTo>
                    <a:cubicBezTo>
                      <a:pt x="5" y="19"/>
                      <a:pt x="4" y="16"/>
                      <a:pt x="5" y="15"/>
                    </a:cubicBezTo>
                    <a:cubicBezTo>
                      <a:pt x="6" y="13"/>
                      <a:pt x="8" y="12"/>
                      <a:pt x="8" y="11"/>
                    </a:cubicBezTo>
                    <a:cubicBezTo>
                      <a:pt x="8" y="9"/>
                      <a:pt x="5" y="8"/>
                      <a:pt x="6" y="6"/>
                    </a:cubicBezTo>
                    <a:cubicBezTo>
                      <a:pt x="7" y="5"/>
                      <a:pt x="9" y="2"/>
                      <a:pt x="10" y="0"/>
                    </a:cubicBezTo>
                    <a:cubicBezTo>
                      <a:pt x="11" y="0"/>
                      <a:pt x="26" y="0"/>
                      <a:pt x="35" y="0"/>
                    </a:cubicBezTo>
                    <a:cubicBezTo>
                      <a:pt x="35" y="0"/>
                      <a:pt x="35" y="0"/>
                      <a:pt x="35" y="0"/>
                    </a:cubicBezTo>
                    <a:cubicBezTo>
                      <a:pt x="34" y="4"/>
                      <a:pt x="34" y="4"/>
                      <a:pt x="34" y="4"/>
                    </a:cubicBezTo>
                    <a:cubicBezTo>
                      <a:pt x="34" y="4"/>
                      <a:pt x="34" y="5"/>
                      <a:pt x="35" y="8"/>
                    </a:cubicBezTo>
                    <a:cubicBezTo>
                      <a:pt x="36" y="11"/>
                      <a:pt x="41" y="8"/>
                      <a:pt x="44" y="10"/>
                    </a:cubicBezTo>
                    <a:cubicBezTo>
                      <a:pt x="47" y="12"/>
                      <a:pt x="40" y="14"/>
                      <a:pt x="39" y="17"/>
                    </a:cubicBezTo>
                    <a:cubicBezTo>
                      <a:pt x="38" y="19"/>
                      <a:pt x="42" y="21"/>
                      <a:pt x="44" y="24"/>
                    </a:cubicBezTo>
                    <a:cubicBezTo>
                      <a:pt x="46" y="27"/>
                      <a:pt x="43" y="36"/>
                      <a:pt x="40" y="36"/>
                    </a:cubicBezTo>
                    <a:cubicBezTo>
                      <a:pt x="38" y="36"/>
                      <a:pt x="23" y="32"/>
                      <a:pt x="23" y="32"/>
                    </a:cubicBezTo>
                    <a:cubicBezTo>
                      <a:pt x="22" y="38"/>
                      <a:pt x="22" y="38"/>
                      <a:pt x="22" y="38"/>
                    </a:cubicBezTo>
                    <a:cubicBezTo>
                      <a:pt x="27" y="40"/>
                      <a:pt x="27" y="40"/>
                      <a:pt x="27" y="40"/>
                    </a:cubicBezTo>
                    <a:cubicBezTo>
                      <a:pt x="25" y="46"/>
                      <a:pt x="25" y="46"/>
                      <a:pt x="25" y="46"/>
                    </a:cubicBezTo>
                    <a:cubicBezTo>
                      <a:pt x="25" y="46"/>
                      <a:pt x="24" y="46"/>
                      <a:pt x="22" y="45"/>
                    </a:cubicBezTo>
                    <a:cubicBezTo>
                      <a:pt x="21" y="44"/>
                      <a:pt x="19" y="46"/>
                      <a:pt x="17" y="47"/>
                    </a:cubicBezTo>
                    <a:cubicBezTo>
                      <a:pt x="15" y="45"/>
                      <a:pt x="14" y="43"/>
                      <a:pt x="12" y="42"/>
                    </a:cubicBezTo>
                    <a:cubicBezTo>
                      <a:pt x="9" y="39"/>
                      <a:pt x="5" y="33"/>
                      <a:pt x="3" y="30"/>
                    </a:cubicBezTo>
                    <a:close/>
                  </a:path>
                </a:pathLst>
              </a:custGeom>
              <a:solidFill>
                <a:schemeClr val="accent1"/>
              </a:solidFill>
              <a:ln w="9525">
                <a:solidFill>
                  <a:schemeClr val="bg2"/>
                </a:solidFill>
                <a:miter lim="800000"/>
                <a:headEnd/>
                <a:tailEnd/>
              </a:ln>
            </p:spPr>
            <p:txBody>
              <a:bodyPr/>
              <a:lstStyle/>
              <a:p>
                <a:endParaRPr lang="en-US"/>
              </a:p>
            </p:txBody>
          </p:sp>
          <p:sp>
            <p:nvSpPr>
              <p:cNvPr id="43133" name="Freeform 180"/>
              <p:cNvSpPr>
                <a:spLocks/>
              </p:cNvSpPr>
              <p:nvPr/>
            </p:nvSpPr>
            <p:spPr bwMode="auto">
              <a:xfrm>
                <a:off x="5687380" y="3586620"/>
                <a:ext cx="116674" cy="270246"/>
              </a:xfrm>
              <a:custGeom>
                <a:avLst/>
                <a:gdLst>
                  <a:gd name="T0" fmla="*/ 0 w 60"/>
                  <a:gd name="T1" fmla="*/ 66 h 90"/>
                  <a:gd name="T2" fmla="*/ 3 w 60"/>
                  <a:gd name="T3" fmla="*/ 57 h 90"/>
                  <a:gd name="T4" fmla="*/ 13 w 60"/>
                  <a:gd name="T5" fmla="*/ 48 h 90"/>
                  <a:gd name="T6" fmla="*/ 18 w 60"/>
                  <a:gd name="T7" fmla="*/ 48 h 90"/>
                  <a:gd name="T8" fmla="*/ 22 w 60"/>
                  <a:gd name="T9" fmla="*/ 52 h 90"/>
                  <a:gd name="T10" fmla="*/ 29 w 60"/>
                  <a:gd name="T11" fmla="*/ 39 h 90"/>
                  <a:gd name="T12" fmla="*/ 36 w 60"/>
                  <a:gd name="T13" fmla="*/ 27 h 90"/>
                  <a:gd name="T14" fmla="*/ 40 w 60"/>
                  <a:gd name="T15" fmla="*/ 15 h 90"/>
                  <a:gd name="T16" fmla="*/ 45 w 60"/>
                  <a:gd name="T17" fmla="*/ 10 h 90"/>
                  <a:gd name="T18" fmla="*/ 42 w 60"/>
                  <a:gd name="T19" fmla="*/ 6 h 90"/>
                  <a:gd name="T20" fmla="*/ 41 w 60"/>
                  <a:gd name="T21" fmla="*/ 1 h 90"/>
                  <a:gd name="T22" fmla="*/ 45 w 60"/>
                  <a:gd name="T23" fmla="*/ 0 h 90"/>
                  <a:gd name="T24" fmla="*/ 48 w 60"/>
                  <a:gd name="T25" fmla="*/ 3 h 90"/>
                  <a:gd name="T26" fmla="*/ 52 w 60"/>
                  <a:gd name="T27" fmla="*/ 9 h 90"/>
                  <a:gd name="T28" fmla="*/ 55 w 60"/>
                  <a:gd name="T29" fmla="*/ 25 h 90"/>
                  <a:gd name="T30" fmla="*/ 45 w 60"/>
                  <a:gd name="T31" fmla="*/ 25 h 90"/>
                  <a:gd name="T32" fmla="*/ 42 w 60"/>
                  <a:gd name="T33" fmla="*/ 27 h 90"/>
                  <a:gd name="T34" fmla="*/ 52 w 60"/>
                  <a:gd name="T35" fmla="*/ 39 h 90"/>
                  <a:gd name="T36" fmla="*/ 53 w 60"/>
                  <a:gd name="T37" fmla="*/ 44 h 90"/>
                  <a:gd name="T38" fmla="*/ 50 w 60"/>
                  <a:gd name="T39" fmla="*/ 49 h 90"/>
                  <a:gd name="T40" fmla="*/ 47 w 60"/>
                  <a:gd name="T41" fmla="*/ 63 h 90"/>
                  <a:gd name="T42" fmla="*/ 58 w 60"/>
                  <a:gd name="T43" fmla="*/ 79 h 90"/>
                  <a:gd name="T44" fmla="*/ 59 w 60"/>
                  <a:gd name="T45" fmla="*/ 82 h 90"/>
                  <a:gd name="T46" fmla="*/ 59 w 60"/>
                  <a:gd name="T47" fmla="*/ 89 h 90"/>
                  <a:gd name="T48" fmla="*/ 45 w 60"/>
                  <a:gd name="T49" fmla="*/ 85 h 90"/>
                  <a:gd name="T50" fmla="*/ 37 w 60"/>
                  <a:gd name="T51" fmla="*/ 84 h 90"/>
                  <a:gd name="T52" fmla="*/ 12 w 60"/>
                  <a:gd name="T53" fmla="*/ 84 h 90"/>
                  <a:gd name="T54" fmla="*/ 12 w 60"/>
                  <a:gd name="T55" fmla="*/ 83 h 90"/>
                  <a:gd name="T56" fmla="*/ 10 w 60"/>
                  <a:gd name="T57" fmla="*/ 74 h 90"/>
                  <a:gd name="T58" fmla="*/ 2 w 60"/>
                  <a:gd name="T59" fmla="*/ 66 h 90"/>
                  <a:gd name="T60" fmla="*/ 0 w 60"/>
                  <a:gd name="T61" fmla="*/ 66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90"/>
                  <a:gd name="T95" fmla="*/ 60 w 60"/>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90">
                    <a:moveTo>
                      <a:pt x="0" y="66"/>
                    </a:moveTo>
                    <a:cubicBezTo>
                      <a:pt x="0" y="66"/>
                      <a:pt x="1" y="60"/>
                      <a:pt x="3" y="57"/>
                    </a:cubicBezTo>
                    <a:cubicBezTo>
                      <a:pt x="4" y="55"/>
                      <a:pt x="11" y="48"/>
                      <a:pt x="13" y="48"/>
                    </a:cubicBezTo>
                    <a:cubicBezTo>
                      <a:pt x="15" y="48"/>
                      <a:pt x="16" y="48"/>
                      <a:pt x="18" y="48"/>
                    </a:cubicBezTo>
                    <a:cubicBezTo>
                      <a:pt x="19" y="49"/>
                      <a:pt x="20" y="53"/>
                      <a:pt x="22" y="52"/>
                    </a:cubicBezTo>
                    <a:cubicBezTo>
                      <a:pt x="24" y="51"/>
                      <a:pt x="26" y="43"/>
                      <a:pt x="29" y="39"/>
                    </a:cubicBezTo>
                    <a:cubicBezTo>
                      <a:pt x="32" y="35"/>
                      <a:pt x="36" y="30"/>
                      <a:pt x="36" y="27"/>
                    </a:cubicBezTo>
                    <a:cubicBezTo>
                      <a:pt x="36" y="25"/>
                      <a:pt x="38" y="17"/>
                      <a:pt x="40" y="15"/>
                    </a:cubicBezTo>
                    <a:cubicBezTo>
                      <a:pt x="42" y="14"/>
                      <a:pt x="47" y="13"/>
                      <a:pt x="45" y="10"/>
                    </a:cubicBezTo>
                    <a:cubicBezTo>
                      <a:pt x="44" y="7"/>
                      <a:pt x="42" y="6"/>
                      <a:pt x="42" y="6"/>
                    </a:cubicBezTo>
                    <a:cubicBezTo>
                      <a:pt x="41" y="1"/>
                      <a:pt x="41" y="1"/>
                      <a:pt x="41" y="1"/>
                    </a:cubicBezTo>
                    <a:cubicBezTo>
                      <a:pt x="41" y="1"/>
                      <a:pt x="44" y="0"/>
                      <a:pt x="45" y="0"/>
                    </a:cubicBezTo>
                    <a:cubicBezTo>
                      <a:pt x="46" y="0"/>
                      <a:pt x="47" y="1"/>
                      <a:pt x="48" y="3"/>
                    </a:cubicBezTo>
                    <a:cubicBezTo>
                      <a:pt x="50" y="6"/>
                      <a:pt x="53" y="5"/>
                      <a:pt x="52" y="9"/>
                    </a:cubicBezTo>
                    <a:cubicBezTo>
                      <a:pt x="51" y="14"/>
                      <a:pt x="55" y="23"/>
                      <a:pt x="55" y="25"/>
                    </a:cubicBezTo>
                    <a:cubicBezTo>
                      <a:pt x="54" y="27"/>
                      <a:pt x="45" y="25"/>
                      <a:pt x="45" y="25"/>
                    </a:cubicBezTo>
                    <a:cubicBezTo>
                      <a:pt x="42" y="27"/>
                      <a:pt x="42" y="27"/>
                      <a:pt x="42" y="27"/>
                    </a:cubicBezTo>
                    <a:cubicBezTo>
                      <a:pt x="42" y="27"/>
                      <a:pt x="50" y="35"/>
                      <a:pt x="52" y="39"/>
                    </a:cubicBezTo>
                    <a:cubicBezTo>
                      <a:pt x="54" y="41"/>
                      <a:pt x="54" y="43"/>
                      <a:pt x="53" y="44"/>
                    </a:cubicBezTo>
                    <a:cubicBezTo>
                      <a:pt x="53" y="46"/>
                      <a:pt x="51" y="47"/>
                      <a:pt x="50" y="49"/>
                    </a:cubicBezTo>
                    <a:cubicBezTo>
                      <a:pt x="48" y="52"/>
                      <a:pt x="47" y="60"/>
                      <a:pt x="47" y="63"/>
                    </a:cubicBezTo>
                    <a:cubicBezTo>
                      <a:pt x="48" y="67"/>
                      <a:pt x="56" y="77"/>
                      <a:pt x="58" y="79"/>
                    </a:cubicBezTo>
                    <a:cubicBezTo>
                      <a:pt x="58" y="79"/>
                      <a:pt x="59" y="81"/>
                      <a:pt x="59" y="82"/>
                    </a:cubicBezTo>
                    <a:cubicBezTo>
                      <a:pt x="60" y="85"/>
                      <a:pt x="60" y="89"/>
                      <a:pt x="59" y="89"/>
                    </a:cubicBezTo>
                    <a:cubicBezTo>
                      <a:pt x="57" y="90"/>
                      <a:pt x="48" y="85"/>
                      <a:pt x="45" y="85"/>
                    </a:cubicBezTo>
                    <a:cubicBezTo>
                      <a:pt x="44" y="85"/>
                      <a:pt x="41" y="85"/>
                      <a:pt x="37" y="84"/>
                    </a:cubicBezTo>
                    <a:cubicBezTo>
                      <a:pt x="28" y="84"/>
                      <a:pt x="13" y="84"/>
                      <a:pt x="12" y="84"/>
                    </a:cubicBezTo>
                    <a:cubicBezTo>
                      <a:pt x="12" y="84"/>
                      <a:pt x="12" y="83"/>
                      <a:pt x="12" y="83"/>
                    </a:cubicBezTo>
                    <a:cubicBezTo>
                      <a:pt x="12" y="81"/>
                      <a:pt x="13" y="76"/>
                      <a:pt x="10" y="74"/>
                    </a:cubicBezTo>
                    <a:cubicBezTo>
                      <a:pt x="7" y="72"/>
                      <a:pt x="2" y="66"/>
                      <a:pt x="2" y="66"/>
                    </a:cubicBezTo>
                    <a:cubicBezTo>
                      <a:pt x="2" y="66"/>
                      <a:pt x="1" y="66"/>
                      <a:pt x="0" y="66"/>
                    </a:cubicBezTo>
                    <a:close/>
                  </a:path>
                </a:pathLst>
              </a:custGeom>
              <a:solidFill>
                <a:schemeClr val="accent1"/>
              </a:solidFill>
              <a:ln w="9525">
                <a:solidFill>
                  <a:schemeClr val="bg2"/>
                </a:solidFill>
                <a:miter lim="800000"/>
                <a:headEnd/>
                <a:tailEnd/>
              </a:ln>
            </p:spPr>
            <p:txBody>
              <a:bodyPr/>
              <a:lstStyle/>
              <a:p>
                <a:endParaRPr lang="en-US"/>
              </a:p>
            </p:txBody>
          </p:sp>
          <p:sp>
            <p:nvSpPr>
              <p:cNvPr id="43134" name="Freeform 181"/>
              <p:cNvSpPr>
                <a:spLocks/>
              </p:cNvSpPr>
              <p:nvPr/>
            </p:nvSpPr>
            <p:spPr bwMode="auto">
              <a:xfrm>
                <a:off x="5668253" y="2989704"/>
                <a:ext cx="65032" cy="184123"/>
              </a:xfrm>
              <a:custGeom>
                <a:avLst/>
                <a:gdLst>
                  <a:gd name="T0" fmla="*/ 8 w 34"/>
                  <a:gd name="T1" fmla="*/ 40 h 61"/>
                  <a:gd name="T2" fmla="*/ 2 w 34"/>
                  <a:gd name="T3" fmla="*/ 34 h 61"/>
                  <a:gd name="T4" fmla="*/ 7 w 34"/>
                  <a:gd name="T5" fmla="*/ 25 h 61"/>
                  <a:gd name="T6" fmla="*/ 9 w 34"/>
                  <a:gd name="T7" fmla="*/ 12 h 61"/>
                  <a:gd name="T8" fmla="*/ 10 w 34"/>
                  <a:gd name="T9" fmla="*/ 3 h 61"/>
                  <a:gd name="T10" fmla="*/ 10 w 34"/>
                  <a:gd name="T11" fmla="*/ 3 h 61"/>
                  <a:gd name="T12" fmla="*/ 15 w 34"/>
                  <a:gd name="T13" fmla="*/ 2 h 61"/>
                  <a:gd name="T14" fmla="*/ 22 w 34"/>
                  <a:gd name="T15" fmla="*/ 1 h 61"/>
                  <a:gd name="T16" fmla="*/ 24 w 34"/>
                  <a:gd name="T17" fmla="*/ 6 h 61"/>
                  <a:gd name="T18" fmla="*/ 30 w 34"/>
                  <a:gd name="T19" fmla="*/ 3 h 61"/>
                  <a:gd name="T20" fmla="*/ 32 w 34"/>
                  <a:gd name="T21" fmla="*/ 5 h 61"/>
                  <a:gd name="T22" fmla="*/ 25 w 34"/>
                  <a:gd name="T23" fmla="*/ 11 h 61"/>
                  <a:gd name="T24" fmla="*/ 30 w 34"/>
                  <a:gd name="T25" fmla="*/ 17 h 61"/>
                  <a:gd name="T26" fmla="*/ 25 w 34"/>
                  <a:gd name="T27" fmla="*/ 25 h 61"/>
                  <a:gd name="T28" fmla="*/ 22 w 34"/>
                  <a:gd name="T29" fmla="*/ 30 h 61"/>
                  <a:gd name="T30" fmla="*/ 29 w 34"/>
                  <a:gd name="T31" fmla="*/ 32 h 61"/>
                  <a:gd name="T32" fmla="*/ 34 w 34"/>
                  <a:gd name="T33" fmla="*/ 36 h 61"/>
                  <a:gd name="T34" fmla="*/ 34 w 34"/>
                  <a:gd name="T35" fmla="*/ 36 h 61"/>
                  <a:gd name="T36" fmla="*/ 32 w 34"/>
                  <a:gd name="T37" fmla="*/ 44 h 61"/>
                  <a:gd name="T38" fmla="*/ 26 w 34"/>
                  <a:gd name="T39" fmla="*/ 51 h 61"/>
                  <a:gd name="T40" fmla="*/ 25 w 34"/>
                  <a:gd name="T41" fmla="*/ 61 h 61"/>
                  <a:gd name="T42" fmla="*/ 18 w 34"/>
                  <a:gd name="T43" fmla="*/ 61 h 61"/>
                  <a:gd name="T44" fmla="*/ 13 w 34"/>
                  <a:gd name="T45" fmla="*/ 47 h 61"/>
                  <a:gd name="T46" fmla="*/ 8 w 34"/>
                  <a:gd name="T47" fmla="*/ 40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61"/>
                  <a:gd name="T74" fmla="*/ 34 w 34"/>
                  <a:gd name="T75" fmla="*/ 61 h 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61">
                    <a:moveTo>
                      <a:pt x="8" y="40"/>
                    </a:moveTo>
                    <a:cubicBezTo>
                      <a:pt x="7" y="39"/>
                      <a:pt x="4" y="36"/>
                      <a:pt x="2" y="34"/>
                    </a:cubicBezTo>
                    <a:cubicBezTo>
                      <a:pt x="0" y="31"/>
                      <a:pt x="5" y="27"/>
                      <a:pt x="7" y="25"/>
                    </a:cubicBezTo>
                    <a:cubicBezTo>
                      <a:pt x="8" y="24"/>
                      <a:pt x="9" y="14"/>
                      <a:pt x="9" y="12"/>
                    </a:cubicBezTo>
                    <a:cubicBezTo>
                      <a:pt x="9" y="10"/>
                      <a:pt x="10" y="3"/>
                      <a:pt x="10" y="3"/>
                    </a:cubicBezTo>
                    <a:cubicBezTo>
                      <a:pt x="10" y="3"/>
                      <a:pt x="10" y="3"/>
                      <a:pt x="10" y="3"/>
                    </a:cubicBezTo>
                    <a:cubicBezTo>
                      <a:pt x="10" y="3"/>
                      <a:pt x="12" y="3"/>
                      <a:pt x="15" y="2"/>
                    </a:cubicBezTo>
                    <a:cubicBezTo>
                      <a:pt x="17" y="1"/>
                      <a:pt x="20" y="0"/>
                      <a:pt x="22" y="1"/>
                    </a:cubicBezTo>
                    <a:cubicBezTo>
                      <a:pt x="23" y="1"/>
                      <a:pt x="22" y="6"/>
                      <a:pt x="24" y="6"/>
                    </a:cubicBezTo>
                    <a:cubicBezTo>
                      <a:pt x="25" y="6"/>
                      <a:pt x="29" y="2"/>
                      <a:pt x="30" y="3"/>
                    </a:cubicBezTo>
                    <a:cubicBezTo>
                      <a:pt x="31" y="4"/>
                      <a:pt x="32" y="4"/>
                      <a:pt x="32" y="5"/>
                    </a:cubicBezTo>
                    <a:cubicBezTo>
                      <a:pt x="32" y="6"/>
                      <a:pt x="24" y="10"/>
                      <a:pt x="25" y="11"/>
                    </a:cubicBezTo>
                    <a:cubicBezTo>
                      <a:pt x="27" y="12"/>
                      <a:pt x="30" y="15"/>
                      <a:pt x="30" y="17"/>
                    </a:cubicBezTo>
                    <a:cubicBezTo>
                      <a:pt x="30" y="18"/>
                      <a:pt x="28" y="25"/>
                      <a:pt x="25" y="25"/>
                    </a:cubicBezTo>
                    <a:cubicBezTo>
                      <a:pt x="23" y="26"/>
                      <a:pt x="20" y="28"/>
                      <a:pt x="22" y="30"/>
                    </a:cubicBezTo>
                    <a:cubicBezTo>
                      <a:pt x="23" y="32"/>
                      <a:pt x="28" y="30"/>
                      <a:pt x="29" y="32"/>
                    </a:cubicBezTo>
                    <a:cubicBezTo>
                      <a:pt x="30" y="33"/>
                      <a:pt x="32" y="35"/>
                      <a:pt x="34" y="36"/>
                    </a:cubicBezTo>
                    <a:cubicBezTo>
                      <a:pt x="34" y="36"/>
                      <a:pt x="34" y="36"/>
                      <a:pt x="34" y="36"/>
                    </a:cubicBezTo>
                    <a:cubicBezTo>
                      <a:pt x="33" y="37"/>
                      <a:pt x="34" y="42"/>
                      <a:pt x="32" y="44"/>
                    </a:cubicBezTo>
                    <a:cubicBezTo>
                      <a:pt x="31" y="45"/>
                      <a:pt x="27" y="50"/>
                      <a:pt x="26" y="51"/>
                    </a:cubicBezTo>
                    <a:cubicBezTo>
                      <a:pt x="24" y="53"/>
                      <a:pt x="26" y="60"/>
                      <a:pt x="25" y="61"/>
                    </a:cubicBezTo>
                    <a:cubicBezTo>
                      <a:pt x="25" y="61"/>
                      <a:pt x="21" y="61"/>
                      <a:pt x="18" y="61"/>
                    </a:cubicBezTo>
                    <a:cubicBezTo>
                      <a:pt x="16" y="56"/>
                      <a:pt x="14" y="48"/>
                      <a:pt x="13" y="47"/>
                    </a:cubicBezTo>
                    <a:cubicBezTo>
                      <a:pt x="13" y="45"/>
                      <a:pt x="8" y="41"/>
                      <a:pt x="8" y="40"/>
                    </a:cubicBezTo>
                    <a:close/>
                  </a:path>
                </a:pathLst>
              </a:custGeom>
              <a:solidFill>
                <a:schemeClr val="accent1"/>
              </a:solidFill>
              <a:ln w="9525">
                <a:solidFill>
                  <a:schemeClr val="bg2"/>
                </a:solidFill>
                <a:miter lim="800000"/>
                <a:headEnd/>
                <a:tailEnd/>
              </a:ln>
            </p:spPr>
            <p:txBody>
              <a:bodyPr/>
              <a:lstStyle/>
              <a:p>
                <a:endParaRPr lang="en-US"/>
              </a:p>
            </p:txBody>
          </p:sp>
          <p:sp>
            <p:nvSpPr>
              <p:cNvPr id="43135" name="Freeform 182"/>
              <p:cNvSpPr>
                <a:spLocks/>
              </p:cNvSpPr>
              <p:nvPr/>
            </p:nvSpPr>
            <p:spPr bwMode="auto">
              <a:xfrm>
                <a:off x="5696943" y="3099584"/>
                <a:ext cx="237174" cy="335580"/>
              </a:xfrm>
              <a:custGeom>
                <a:avLst/>
                <a:gdLst>
                  <a:gd name="T0" fmla="*/ 6 w 123"/>
                  <a:gd name="T1" fmla="*/ 53 h 112"/>
                  <a:gd name="T2" fmla="*/ 4 w 123"/>
                  <a:gd name="T3" fmla="*/ 29 h 112"/>
                  <a:gd name="T4" fmla="*/ 3 w 123"/>
                  <a:gd name="T5" fmla="*/ 25 h 112"/>
                  <a:gd name="T6" fmla="*/ 10 w 123"/>
                  <a:gd name="T7" fmla="*/ 25 h 112"/>
                  <a:gd name="T8" fmla="*/ 11 w 123"/>
                  <a:gd name="T9" fmla="*/ 15 h 112"/>
                  <a:gd name="T10" fmla="*/ 17 w 123"/>
                  <a:gd name="T11" fmla="*/ 8 h 112"/>
                  <a:gd name="T12" fmla="*/ 19 w 123"/>
                  <a:gd name="T13" fmla="*/ 0 h 112"/>
                  <a:gd name="T14" fmla="*/ 19 w 123"/>
                  <a:gd name="T15" fmla="*/ 0 h 112"/>
                  <a:gd name="T16" fmla="*/ 21 w 123"/>
                  <a:gd name="T17" fmla="*/ 1 h 112"/>
                  <a:gd name="T18" fmla="*/ 32 w 123"/>
                  <a:gd name="T19" fmla="*/ 3 h 112"/>
                  <a:gd name="T20" fmla="*/ 46 w 123"/>
                  <a:gd name="T21" fmla="*/ 8 h 112"/>
                  <a:gd name="T22" fmla="*/ 52 w 123"/>
                  <a:gd name="T23" fmla="*/ 16 h 112"/>
                  <a:gd name="T24" fmla="*/ 65 w 123"/>
                  <a:gd name="T25" fmla="*/ 18 h 112"/>
                  <a:gd name="T26" fmla="*/ 75 w 123"/>
                  <a:gd name="T27" fmla="*/ 25 h 112"/>
                  <a:gd name="T28" fmla="*/ 84 w 123"/>
                  <a:gd name="T29" fmla="*/ 19 h 112"/>
                  <a:gd name="T30" fmla="*/ 84 w 123"/>
                  <a:gd name="T31" fmla="*/ 10 h 112"/>
                  <a:gd name="T32" fmla="*/ 94 w 123"/>
                  <a:gd name="T33" fmla="*/ 3 h 112"/>
                  <a:gd name="T34" fmla="*/ 105 w 123"/>
                  <a:gd name="T35" fmla="*/ 4 h 112"/>
                  <a:gd name="T36" fmla="*/ 106 w 123"/>
                  <a:gd name="T37" fmla="*/ 8 h 112"/>
                  <a:gd name="T38" fmla="*/ 119 w 123"/>
                  <a:gd name="T39" fmla="*/ 11 h 112"/>
                  <a:gd name="T40" fmla="*/ 122 w 123"/>
                  <a:gd name="T41" fmla="*/ 15 h 112"/>
                  <a:gd name="T42" fmla="*/ 123 w 123"/>
                  <a:gd name="T43" fmla="*/ 15 h 112"/>
                  <a:gd name="T44" fmla="*/ 123 w 123"/>
                  <a:gd name="T45" fmla="*/ 21 h 112"/>
                  <a:gd name="T46" fmla="*/ 119 w 123"/>
                  <a:gd name="T47" fmla="*/ 26 h 112"/>
                  <a:gd name="T48" fmla="*/ 121 w 123"/>
                  <a:gd name="T49" fmla="*/ 35 h 112"/>
                  <a:gd name="T50" fmla="*/ 121 w 123"/>
                  <a:gd name="T51" fmla="*/ 92 h 112"/>
                  <a:gd name="T52" fmla="*/ 121 w 123"/>
                  <a:gd name="T53" fmla="*/ 109 h 112"/>
                  <a:gd name="T54" fmla="*/ 113 w 123"/>
                  <a:gd name="T55" fmla="*/ 109 h 112"/>
                  <a:gd name="T56" fmla="*/ 113 w 123"/>
                  <a:gd name="T57" fmla="*/ 112 h 112"/>
                  <a:gd name="T58" fmla="*/ 52 w 123"/>
                  <a:gd name="T59" fmla="*/ 81 h 112"/>
                  <a:gd name="T60" fmla="*/ 45 w 123"/>
                  <a:gd name="T61" fmla="*/ 84 h 112"/>
                  <a:gd name="T62" fmla="*/ 38 w 123"/>
                  <a:gd name="T63" fmla="*/ 88 h 112"/>
                  <a:gd name="T64" fmla="*/ 30 w 123"/>
                  <a:gd name="T65" fmla="*/ 83 h 112"/>
                  <a:gd name="T66" fmla="*/ 22 w 123"/>
                  <a:gd name="T67" fmla="*/ 80 h 112"/>
                  <a:gd name="T68" fmla="*/ 20 w 123"/>
                  <a:gd name="T69" fmla="*/ 81 h 112"/>
                  <a:gd name="T70" fmla="*/ 17 w 123"/>
                  <a:gd name="T71" fmla="*/ 73 h 112"/>
                  <a:gd name="T72" fmla="*/ 8 w 123"/>
                  <a:gd name="T73" fmla="*/ 71 h 112"/>
                  <a:gd name="T74" fmla="*/ 2 w 123"/>
                  <a:gd name="T75" fmla="*/ 60 h 112"/>
                  <a:gd name="T76" fmla="*/ 6 w 123"/>
                  <a:gd name="T77" fmla="*/ 53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
                  <a:gd name="T118" fmla="*/ 0 h 112"/>
                  <a:gd name="T119" fmla="*/ 123 w 123"/>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 h="112">
                    <a:moveTo>
                      <a:pt x="6" y="53"/>
                    </a:moveTo>
                    <a:cubicBezTo>
                      <a:pt x="6" y="51"/>
                      <a:pt x="5" y="34"/>
                      <a:pt x="4" y="29"/>
                    </a:cubicBezTo>
                    <a:cubicBezTo>
                      <a:pt x="4" y="28"/>
                      <a:pt x="3" y="27"/>
                      <a:pt x="3" y="25"/>
                    </a:cubicBezTo>
                    <a:cubicBezTo>
                      <a:pt x="6" y="25"/>
                      <a:pt x="10" y="25"/>
                      <a:pt x="10" y="25"/>
                    </a:cubicBezTo>
                    <a:cubicBezTo>
                      <a:pt x="11" y="24"/>
                      <a:pt x="9" y="17"/>
                      <a:pt x="11" y="15"/>
                    </a:cubicBezTo>
                    <a:cubicBezTo>
                      <a:pt x="12" y="14"/>
                      <a:pt x="16" y="9"/>
                      <a:pt x="17" y="8"/>
                    </a:cubicBezTo>
                    <a:cubicBezTo>
                      <a:pt x="19" y="6"/>
                      <a:pt x="18" y="1"/>
                      <a:pt x="19" y="0"/>
                    </a:cubicBezTo>
                    <a:cubicBezTo>
                      <a:pt x="19" y="0"/>
                      <a:pt x="19" y="0"/>
                      <a:pt x="19" y="0"/>
                    </a:cubicBezTo>
                    <a:cubicBezTo>
                      <a:pt x="20" y="1"/>
                      <a:pt x="20" y="1"/>
                      <a:pt x="21" y="1"/>
                    </a:cubicBezTo>
                    <a:cubicBezTo>
                      <a:pt x="23" y="3"/>
                      <a:pt x="30" y="3"/>
                      <a:pt x="32" y="3"/>
                    </a:cubicBezTo>
                    <a:cubicBezTo>
                      <a:pt x="35" y="3"/>
                      <a:pt x="45" y="6"/>
                      <a:pt x="46" y="8"/>
                    </a:cubicBezTo>
                    <a:cubicBezTo>
                      <a:pt x="48" y="9"/>
                      <a:pt x="50" y="15"/>
                      <a:pt x="52" y="16"/>
                    </a:cubicBezTo>
                    <a:cubicBezTo>
                      <a:pt x="54" y="17"/>
                      <a:pt x="62" y="17"/>
                      <a:pt x="65" y="18"/>
                    </a:cubicBezTo>
                    <a:cubicBezTo>
                      <a:pt x="68" y="20"/>
                      <a:pt x="72" y="25"/>
                      <a:pt x="75" y="25"/>
                    </a:cubicBezTo>
                    <a:cubicBezTo>
                      <a:pt x="78" y="25"/>
                      <a:pt x="84" y="22"/>
                      <a:pt x="84" y="19"/>
                    </a:cubicBezTo>
                    <a:cubicBezTo>
                      <a:pt x="84" y="16"/>
                      <a:pt x="81" y="13"/>
                      <a:pt x="84" y="10"/>
                    </a:cubicBezTo>
                    <a:cubicBezTo>
                      <a:pt x="86" y="7"/>
                      <a:pt x="91" y="4"/>
                      <a:pt x="94" y="3"/>
                    </a:cubicBezTo>
                    <a:cubicBezTo>
                      <a:pt x="97" y="3"/>
                      <a:pt x="104" y="4"/>
                      <a:pt x="105" y="4"/>
                    </a:cubicBezTo>
                    <a:cubicBezTo>
                      <a:pt x="106" y="5"/>
                      <a:pt x="105" y="8"/>
                      <a:pt x="106" y="8"/>
                    </a:cubicBezTo>
                    <a:cubicBezTo>
                      <a:pt x="108" y="8"/>
                      <a:pt x="118" y="11"/>
                      <a:pt x="119" y="11"/>
                    </a:cubicBezTo>
                    <a:cubicBezTo>
                      <a:pt x="121" y="11"/>
                      <a:pt x="120" y="15"/>
                      <a:pt x="122" y="15"/>
                    </a:cubicBezTo>
                    <a:cubicBezTo>
                      <a:pt x="122" y="15"/>
                      <a:pt x="123" y="15"/>
                      <a:pt x="123" y="15"/>
                    </a:cubicBezTo>
                    <a:cubicBezTo>
                      <a:pt x="123" y="15"/>
                      <a:pt x="123" y="19"/>
                      <a:pt x="123" y="21"/>
                    </a:cubicBezTo>
                    <a:cubicBezTo>
                      <a:pt x="123" y="23"/>
                      <a:pt x="119" y="23"/>
                      <a:pt x="119" y="26"/>
                    </a:cubicBezTo>
                    <a:cubicBezTo>
                      <a:pt x="119" y="30"/>
                      <a:pt x="121" y="35"/>
                      <a:pt x="121" y="35"/>
                    </a:cubicBezTo>
                    <a:cubicBezTo>
                      <a:pt x="121" y="92"/>
                      <a:pt x="121" y="92"/>
                      <a:pt x="121" y="92"/>
                    </a:cubicBezTo>
                    <a:cubicBezTo>
                      <a:pt x="121" y="109"/>
                      <a:pt x="121" y="109"/>
                      <a:pt x="121" y="109"/>
                    </a:cubicBezTo>
                    <a:cubicBezTo>
                      <a:pt x="113" y="109"/>
                      <a:pt x="113" y="109"/>
                      <a:pt x="113" y="109"/>
                    </a:cubicBezTo>
                    <a:cubicBezTo>
                      <a:pt x="113" y="112"/>
                      <a:pt x="113" y="112"/>
                      <a:pt x="113" y="112"/>
                    </a:cubicBezTo>
                    <a:cubicBezTo>
                      <a:pt x="52" y="81"/>
                      <a:pt x="52" y="81"/>
                      <a:pt x="52" y="81"/>
                    </a:cubicBezTo>
                    <a:cubicBezTo>
                      <a:pt x="45" y="84"/>
                      <a:pt x="45" y="84"/>
                      <a:pt x="45" y="84"/>
                    </a:cubicBezTo>
                    <a:cubicBezTo>
                      <a:pt x="38" y="88"/>
                      <a:pt x="38" y="88"/>
                      <a:pt x="38" y="88"/>
                    </a:cubicBezTo>
                    <a:cubicBezTo>
                      <a:pt x="30" y="83"/>
                      <a:pt x="30" y="83"/>
                      <a:pt x="30" y="83"/>
                    </a:cubicBezTo>
                    <a:cubicBezTo>
                      <a:pt x="22" y="80"/>
                      <a:pt x="22" y="80"/>
                      <a:pt x="22" y="80"/>
                    </a:cubicBezTo>
                    <a:cubicBezTo>
                      <a:pt x="22" y="80"/>
                      <a:pt x="21" y="80"/>
                      <a:pt x="20" y="81"/>
                    </a:cubicBezTo>
                    <a:cubicBezTo>
                      <a:pt x="17" y="73"/>
                      <a:pt x="17" y="73"/>
                      <a:pt x="17" y="73"/>
                    </a:cubicBezTo>
                    <a:cubicBezTo>
                      <a:pt x="16" y="72"/>
                      <a:pt x="10" y="71"/>
                      <a:pt x="8" y="71"/>
                    </a:cubicBezTo>
                    <a:cubicBezTo>
                      <a:pt x="7" y="70"/>
                      <a:pt x="5" y="63"/>
                      <a:pt x="2" y="60"/>
                    </a:cubicBezTo>
                    <a:cubicBezTo>
                      <a:pt x="0" y="58"/>
                      <a:pt x="6" y="55"/>
                      <a:pt x="6" y="53"/>
                    </a:cubicBezTo>
                    <a:close/>
                  </a:path>
                </a:pathLst>
              </a:custGeom>
              <a:solidFill>
                <a:srgbClr val="CC0000"/>
              </a:solidFill>
              <a:ln w="9525">
                <a:solidFill>
                  <a:schemeClr val="bg2"/>
                </a:solidFill>
                <a:miter lim="800000"/>
                <a:headEnd/>
                <a:tailEnd/>
              </a:ln>
            </p:spPr>
            <p:txBody>
              <a:bodyPr/>
              <a:lstStyle/>
              <a:p>
                <a:endParaRPr lang="en-US"/>
              </a:p>
            </p:txBody>
          </p:sp>
          <p:sp>
            <p:nvSpPr>
              <p:cNvPr id="43136" name="Freeform 183"/>
              <p:cNvSpPr>
                <a:spLocks/>
              </p:cNvSpPr>
              <p:nvPr/>
            </p:nvSpPr>
            <p:spPr bwMode="auto">
              <a:xfrm>
                <a:off x="5702682" y="2666003"/>
                <a:ext cx="112849" cy="74243"/>
              </a:xfrm>
              <a:custGeom>
                <a:avLst/>
                <a:gdLst>
                  <a:gd name="T0" fmla="*/ 6 w 58"/>
                  <a:gd name="T1" fmla="*/ 20 h 25"/>
                  <a:gd name="T2" fmla="*/ 0 w 58"/>
                  <a:gd name="T3" fmla="*/ 19 h 25"/>
                  <a:gd name="T4" fmla="*/ 1 w 58"/>
                  <a:gd name="T5" fmla="*/ 13 h 25"/>
                  <a:gd name="T6" fmla="*/ 3 w 58"/>
                  <a:gd name="T7" fmla="*/ 14 h 25"/>
                  <a:gd name="T8" fmla="*/ 7 w 58"/>
                  <a:gd name="T9" fmla="*/ 15 h 25"/>
                  <a:gd name="T10" fmla="*/ 15 w 58"/>
                  <a:gd name="T11" fmla="*/ 13 h 25"/>
                  <a:gd name="T12" fmla="*/ 24 w 58"/>
                  <a:gd name="T13" fmla="*/ 12 h 25"/>
                  <a:gd name="T14" fmla="*/ 27 w 58"/>
                  <a:gd name="T15" fmla="*/ 7 h 25"/>
                  <a:gd name="T16" fmla="*/ 33 w 58"/>
                  <a:gd name="T17" fmla="*/ 4 h 25"/>
                  <a:gd name="T18" fmla="*/ 39 w 58"/>
                  <a:gd name="T19" fmla="*/ 4 h 25"/>
                  <a:gd name="T20" fmla="*/ 43 w 58"/>
                  <a:gd name="T21" fmla="*/ 0 h 25"/>
                  <a:gd name="T22" fmla="*/ 49 w 58"/>
                  <a:gd name="T23" fmla="*/ 2 h 25"/>
                  <a:gd name="T24" fmla="*/ 57 w 58"/>
                  <a:gd name="T25" fmla="*/ 3 h 25"/>
                  <a:gd name="T26" fmla="*/ 58 w 58"/>
                  <a:gd name="T27" fmla="*/ 8 h 25"/>
                  <a:gd name="T28" fmla="*/ 58 w 58"/>
                  <a:gd name="T29" fmla="*/ 9 h 25"/>
                  <a:gd name="T30" fmla="*/ 57 w 58"/>
                  <a:gd name="T31" fmla="*/ 13 h 25"/>
                  <a:gd name="T32" fmla="*/ 54 w 58"/>
                  <a:gd name="T33" fmla="*/ 12 h 25"/>
                  <a:gd name="T34" fmla="*/ 53 w 58"/>
                  <a:gd name="T35" fmla="*/ 17 h 25"/>
                  <a:gd name="T36" fmla="*/ 51 w 58"/>
                  <a:gd name="T37" fmla="*/ 20 h 25"/>
                  <a:gd name="T38" fmla="*/ 44 w 58"/>
                  <a:gd name="T39" fmla="*/ 22 h 25"/>
                  <a:gd name="T40" fmla="*/ 38 w 58"/>
                  <a:gd name="T41" fmla="*/ 25 h 25"/>
                  <a:gd name="T42" fmla="*/ 31 w 58"/>
                  <a:gd name="T43" fmla="*/ 24 h 25"/>
                  <a:gd name="T44" fmla="*/ 24 w 58"/>
                  <a:gd name="T45" fmla="*/ 23 h 25"/>
                  <a:gd name="T46" fmla="*/ 20 w 58"/>
                  <a:gd name="T47" fmla="*/ 19 h 25"/>
                  <a:gd name="T48" fmla="*/ 15 w 58"/>
                  <a:gd name="T49" fmla="*/ 19 h 25"/>
                  <a:gd name="T50" fmla="*/ 12 w 58"/>
                  <a:gd name="T51" fmla="*/ 22 h 25"/>
                  <a:gd name="T52" fmla="*/ 7 w 58"/>
                  <a:gd name="T53" fmla="*/ 22 h 25"/>
                  <a:gd name="T54" fmla="*/ 7 w 58"/>
                  <a:gd name="T55" fmla="*/ 22 h 25"/>
                  <a:gd name="T56" fmla="*/ 6 w 58"/>
                  <a:gd name="T57" fmla="*/ 2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25"/>
                  <a:gd name="T89" fmla="*/ 58 w 58"/>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25">
                    <a:moveTo>
                      <a:pt x="6" y="20"/>
                    </a:moveTo>
                    <a:cubicBezTo>
                      <a:pt x="5" y="20"/>
                      <a:pt x="1" y="19"/>
                      <a:pt x="0" y="19"/>
                    </a:cubicBezTo>
                    <a:cubicBezTo>
                      <a:pt x="1" y="13"/>
                      <a:pt x="1" y="13"/>
                      <a:pt x="1" y="13"/>
                    </a:cubicBezTo>
                    <a:cubicBezTo>
                      <a:pt x="2" y="14"/>
                      <a:pt x="2" y="14"/>
                      <a:pt x="3" y="14"/>
                    </a:cubicBezTo>
                    <a:cubicBezTo>
                      <a:pt x="4" y="14"/>
                      <a:pt x="5" y="15"/>
                      <a:pt x="7" y="15"/>
                    </a:cubicBezTo>
                    <a:cubicBezTo>
                      <a:pt x="9" y="15"/>
                      <a:pt x="14" y="13"/>
                      <a:pt x="15" y="13"/>
                    </a:cubicBezTo>
                    <a:cubicBezTo>
                      <a:pt x="16" y="13"/>
                      <a:pt x="23" y="12"/>
                      <a:pt x="24" y="12"/>
                    </a:cubicBezTo>
                    <a:cubicBezTo>
                      <a:pt x="28" y="15"/>
                      <a:pt x="26" y="8"/>
                      <a:pt x="27" y="7"/>
                    </a:cubicBezTo>
                    <a:cubicBezTo>
                      <a:pt x="29" y="6"/>
                      <a:pt x="32" y="5"/>
                      <a:pt x="33" y="4"/>
                    </a:cubicBezTo>
                    <a:cubicBezTo>
                      <a:pt x="33" y="4"/>
                      <a:pt x="37" y="4"/>
                      <a:pt x="39" y="4"/>
                    </a:cubicBezTo>
                    <a:cubicBezTo>
                      <a:pt x="40" y="4"/>
                      <a:pt x="42" y="0"/>
                      <a:pt x="43" y="0"/>
                    </a:cubicBezTo>
                    <a:cubicBezTo>
                      <a:pt x="45" y="0"/>
                      <a:pt x="48" y="2"/>
                      <a:pt x="49" y="2"/>
                    </a:cubicBezTo>
                    <a:cubicBezTo>
                      <a:pt x="51" y="2"/>
                      <a:pt x="56" y="3"/>
                      <a:pt x="57" y="3"/>
                    </a:cubicBezTo>
                    <a:cubicBezTo>
                      <a:pt x="57" y="4"/>
                      <a:pt x="57" y="7"/>
                      <a:pt x="58" y="8"/>
                    </a:cubicBezTo>
                    <a:cubicBezTo>
                      <a:pt x="58" y="8"/>
                      <a:pt x="58" y="9"/>
                      <a:pt x="58" y="9"/>
                    </a:cubicBezTo>
                    <a:cubicBezTo>
                      <a:pt x="58" y="11"/>
                      <a:pt x="58" y="12"/>
                      <a:pt x="57" y="13"/>
                    </a:cubicBezTo>
                    <a:cubicBezTo>
                      <a:pt x="57" y="13"/>
                      <a:pt x="55" y="12"/>
                      <a:pt x="54" y="12"/>
                    </a:cubicBezTo>
                    <a:cubicBezTo>
                      <a:pt x="53" y="13"/>
                      <a:pt x="53" y="15"/>
                      <a:pt x="53" y="17"/>
                    </a:cubicBezTo>
                    <a:cubicBezTo>
                      <a:pt x="53" y="18"/>
                      <a:pt x="52" y="20"/>
                      <a:pt x="51" y="20"/>
                    </a:cubicBezTo>
                    <a:cubicBezTo>
                      <a:pt x="50" y="21"/>
                      <a:pt x="46" y="22"/>
                      <a:pt x="44" y="22"/>
                    </a:cubicBezTo>
                    <a:cubicBezTo>
                      <a:pt x="42" y="22"/>
                      <a:pt x="39" y="25"/>
                      <a:pt x="38" y="25"/>
                    </a:cubicBezTo>
                    <a:cubicBezTo>
                      <a:pt x="38" y="25"/>
                      <a:pt x="35" y="24"/>
                      <a:pt x="31" y="24"/>
                    </a:cubicBezTo>
                    <a:cubicBezTo>
                      <a:pt x="28" y="23"/>
                      <a:pt x="25" y="23"/>
                      <a:pt x="24" y="23"/>
                    </a:cubicBezTo>
                    <a:cubicBezTo>
                      <a:pt x="23" y="22"/>
                      <a:pt x="21" y="20"/>
                      <a:pt x="20" y="19"/>
                    </a:cubicBezTo>
                    <a:cubicBezTo>
                      <a:pt x="19" y="19"/>
                      <a:pt x="15" y="19"/>
                      <a:pt x="15" y="19"/>
                    </a:cubicBezTo>
                    <a:cubicBezTo>
                      <a:pt x="13" y="19"/>
                      <a:pt x="12" y="22"/>
                      <a:pt x="12" y="22"/>
                    </a:cubicBezTo>
                    <a:cubicBezTo>
                      <a:pt x="7" y="22"/>
                      <a:pt x="7" y="22"/>
                      <a:pt x="7" y="22"/>
                    </a:cubicBezTo>
                    <a:cubicBezTo>
                      <a:pt x="7" y="22"/>
                      <a:pt x="7" y="22"/>
                      <a:pt x="7" y="22"/>
                    </a:cubicBezTo>
                    <a:cubicBezTo>
                      <a:pt x="7" y="21"/>
                      <a:pt x="6" y="20"/>
                      <a:pt x="6" y="20"/>
                    </a:cubicBezTo>
                    <a:close/>
                  </a:path>
                </a:pathLst>
              </a:custGeom>
              <a:solidFill>
                <a:schemeClr val="accent1"/>
              </a:solidFill>
              <a:ln w="9525">
                <a:solidFill>
                  <a:schemeClr val="bg2"/>
                </a:solidFill>
                <a:miter lim="800000"/>
                <a:headEnd/>
                <a:tailEnd/>
              </a:ln>
            </p:spPr>
            <p:txBody>
              <a:bodyPr/>
              <a:lstStyle/>
              <a:p>
                <a:endParaRPr lang="en-US"/>
              </a:p>
            </p:txBody>
          </p:sp>
          <p:grpSp>
            <p:nvGrpSpPr>
              <p:cNvPr id="43137" name="Group 184"/>
              <p:cNvGrpSpPr>
                <a:grpSpLocks/>
              </p:cNvGrpSpPr>
              <p:nvPr/>
            </p:nvGrpSpPr>
            <p:grpSpPr bwMode="auto">
              <a:xfrm>
                <a:off x="5681642" y="2395757"/>
                <a:ext cx="61206" cy="98001"/>
                <a:chOff x="2843" y="1554"/>
                <a:chExt cx="65" cy="67"/>
              </a:xfrm>
            </p:grpSpPr>
            <p:sp>
              <p:nvSpPr>
                <p:cNvPr id="43199" name="Freeform 185"/>
                <p:cNvSpPr>
                  <a:spLocks/>
                </p:cNvSpPr>
                <p:nvPr/>
              </p:nvSpPr>
              <p:spPr bwMode="auto">
                <a:xfrm>
                  <a:off x="2879" y="1591"/>
                  <a:ext cx="29" cy="30"/>
                </a:xfrm>
                <a:custGeom>
                  <a:avLst/>
                  <a:gdLst>
                    <a:gd name="T0" fmla="*/ 1 w 14"/>
                    <a:gd name="T1" fmla="*/ 9 h 15"/>
                    <a:gd name="T2" fmla="*/ 0 w 14"/>
                    <a:gd name="T3" fmla="*/ 5 h 15"/>
                    <a:gd name="T4" fmla="*/ 7 w 14"/>
                    <a:gd name="T5" fmla="*/ 2 h 15"/>
                    <a:gd name="T6" fmla="*/ 11 w 14"/>
                    <a:gd name="T7" fmla="*/ 0 h 15"/>
                    <a:gd name="T8" fmla="*/ 13 w 14"/>
                    <a:gd name="T9" fmla="*/ 5 h 15"/>
                    <a:gd name="T10" fmla="*/ 11 w 14"/>
                    <a:gd name="T11" fmla="*/ 6 h 15"/>
                    <a:gd name="T12" fmla="*/ 13 w 14"/>
                    <a:gd name="T13" fmla="*/ 9 h 15"/>
                    <a:gd name="T14" fmla="*/ 11 w 14"/>
                    <a:gd name="T15" fmla="*/ 13 h 15"/>
                    <a:gd name="T16" fmla="*/ 10 w 14"/>
                    <a:gd name="T17" fmla="*/ 14 h 15"/>
                    <a:gd name="T18" fmla="*/ 7 w 14"/>
                    <a:gd name="T19" fmla="*/ 10 h 15"/>
                    <a:gd name="T20" fmla="*/ 1 w 14"/>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5"/>
                    <a:gd name="T35" fmla="*/ 14 w 1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5">
                      <a:moveTo>
                        <a:pt x="1" y="9"/>
                      </a:moveTo>
                      <a:cubicBezTo>
                        <a:pt x="0" y="9"/>
                        <a:pt x="0" y="5"/>
                        <a:pt x="0" y="5"/>
                      </a:cubicBezTo>
                      <a:cubicBezTo>
                        <a:pt x="0" y="4"/>
                        <a:pt x="6" y="2"/>
                        <a:pt x="7" y="2"/>
                      </a:cubicBezTo>
                      <a:cubicBezTo>
                        <a:pt x="8" y="1"/>
                        <a:pt x="10" y="0"/>
                        <a:pt x="11" y="0"/>
                      </a:cubicBezTo>
                      <a:cubicBezTo>
                        <a:pt x="13" y="0"/>
                        <a:pt x="12" y="4"/>
                        <a:pt x="13" y="5"/>
                      </a:cubicBezTo>
                      <a:cubicBezTo>
                        <a:pt x="14" y="6"/>
                        <a:pt x="11" y="5"/>
                        <a:pt x="11" y="6"/>
                      </a:cubicBezTo>
                      <a:cubicBezTo>
                        <a:pt x="11" y="7"/>
                        <a:pt x="13" y="9"/>
                        <a:pt x="13" y="9"/>
                      </a:cubicBezTo>
                      <a:cubicBezTo>
                        <a:pt x="14" y="10"/>
                        <a:pt x="12" y="12"/>
                        <a:pt x="11" y="13"/>
                      </a:cubicBezTo>
                      <a:cubicBezTo>
                        <a:pt x="10" y="13"/>
                        <a:pt x="11" y="15"/>
                        <a:pt x="10" y="14"/>
                      </a:cubicBezTo>
                      <a:cubicBezTo>
                        <a:pt x="9" y="14"/>
                        <a:pt x="8" y="10"/>
                        <a:pt x="7" y="10"/>
                      </a:cubicBezTo>
                      <a:cubicBezTo>
                        <a:pt x="6" y="10"/>
                        <a:pt x="2" y="10"/>
                        <a:pt x="1" y="9"/>
                      </a:cubicBezTo>
                      <a:close/>
                    </a:path>
                  </a:pathLst>
                </a:custGeom>
                <a:solidFill>
                  <a:schemeClr val="accent1"/>
                </a:solidFill>
                <a:ln w="9525">
                  <a:solidFill>
                    <a:schemeClr val="bg2"/>
                  </a:solidFill>
                  <a:miter lim="800000"/>
                  <a:headEnd/>
                  <a:tailEnd/>
                </a:ln>
              </p:spPr>
              <p:txBody>
                <a:bodyPr/>
                <a:lstStyle/>
                <a:p>
                  <a:endParaRPr lang="en-US"/>
                </a:p>
              </p:txBody>
            </p:sp>
            <p:sp>
              <p:nvSpPr>
                <p:cNvPr id="43200" name="Freeform 186"/>
                <p:cNvSpPr>
                  <a:spLocks/>
                </p:cNvSpPr>
                <p:nvPr/>
              </p:nvSpPr>
              <p:spPr bwMode="auto">
                <a:xfrm>
                  <a:off x="2843" y="1554"/>
                  <a:ext cx="45" cy="61"/>
                </a:xfrm>
                <a:custGeom>
                  <a:avLst/>
                  <a:gdLst>
                    <a:gd name="T0" fmla="*/ 0 w 22"/>
                    <a:gd name="T1" fmla="*/ 21 h 30"/>
                    <a:gd name="T2" fmla="*/ 2 w 22"/>
                    <a:gd name="T3" fmla="*/ 7 h 30"/>
                    <a:gd name="T4" fmla="*/ 11 w 22"/>
                    <a:gd name="T5" fmla="*/ 5 h 30"/>
                    <a:gd name="T6" fmla="*/ 15 w 22"/>
                    <a:gd name="T7" fmla="*/ 0 h 30"/>
                    <a:gd name="T8" fmla="*/ 19 w 22"/>
                    <a:gd name="T9" fmla="*/ 2 h 30"/>
                    <a:gd name="T10" fmla="*/ 16 w 22"/>
                    <a:gd name="T11" fmla="*/ 10 h 30"/>
                    <a:gd name="T12" fmla="*/ 22 w 22"/>
                    <a:gd name="T13" fmla="*/ 15 h 30"/>
                    <a:gd name="T14" fmla="*/ 13 w 22"/>
                    <a:gd name="T15" fmla="*/ 20 h 30"/>
                    <a:gd name="T16" fmla="*/ 11 w 22"/>
                    <a:gd name="T17" fmla="*/ 26 h 30"/>
                    <a:gd name="T18" fmla="*/ 13 w 22"/>
                    <a:gd name="T19" fmla="*/ 30 h 30"/>
                    <a:gd name="T20" fmla="*/ 2 w 22"/>
                    <a:gd name="T21" fmla="*/ 30 h 30"/>
                    <a:gd name="T22" fmla="*/ 4 w 22"/>
                    <a:gd name="T23" fmla="*/ 25 h 30"/>
                    <a:gd name="T24" fmla="*/ 0 w 22"/>
                    <a:gd name="T25" fmla="*/ 2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30"/>
                    <a:gd name="T41" fmla="*/ 22 w 22"/>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30">
                      <a:moveTo>
                        <a:pt x="0" y="21"/>
                      </a:moveTo>
                      <a:cubicBezTo>
                        <a:pt x="0" y="18"/>
                        <a:pt x="0" y="8"/>
                        <a:pt x="2" y="7"/>
                      </a:cubicBezTo>
                      <a:cubicBezTo>
                        <a:pt x="4" y="6"/>
                        <a:pt x="10" y="6"/>
                        <a:pt x="11" y="5"/>
                      </a:cubicBezTo>
                      <a:cubicBezTo>
                        <a:pt x="12" y="4"/>
                        <a:pt x="13" y="0"/>
                        <a:pt x="15" y="0"/>
                      </a:cubicBezTo>
                      <a:cubicBezTo>
                        <a:pt x="16" y="0"/>
                        <a:pt x="19" y="0"/>
                        <a:pt x="19" y="2"/>
                      </a:cubicBezTo>
                      <a:cubicBezTo>
                        <a:pt x="19" y="3"/>
                        <a:pt x="16" y="9"/>
                        <a:pt x="16" y="10"/>
                      </a:cubicBezTo>
                      <a:cubicBezTo>
                        <a:pt x="17" y="11"/>
                        <a:pt x="22" y="14"/>
                        <a:pt x="22" y="15"/>
                      </a:cubicBezTo>
                      <a:cubicBezTo>
                        <a:pt x="21" y="16"/>
                        <a:pt x="14" y="18"/>
                        <a:pt x="13" y="20"/>
                      </a:cubicBezTo>
                      <a:cubicBezTo>
                        <a:pt x="13" y="21"/>
                        <a:pt x="11" y="25"/>
                        <a:pt x="11" y="26"/>
                      </a:cubicBezTo>
                      <a:cubicBezTo>
                        <a:pt x="11" y="27"/>
                        <a:pt x="12" y="28"/>
                        <a:pt x="13" y="30"/>
                      </a:cubicBezTo>
                      <a:cubicBezTo>
                        <a:pt x="2" y="30"/>
                        <a:pt x="2" y="30"/>
                        <a:pt x="2" y="30"/>
                      </a:cubicBezTo>
                      <a:cubicBezTo>
                        <a:pt x="2" y="28"/>
                        <a:pt x="5" y="26"/>
                        <a:pt x="4" y="25"/>
                      </a:cubicBezTo>
                      <a:cubicBezTo>
                        <a:pt x="3" y="23"/>
                        <a:pt x="0" y="23"/>
                        <a:pt x="0" y="21"/>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38" name="Freeform 187"/>
              <p:cNvSpPr>
                <a:spLocks/>
              </p:cNvSpPr>
              <p:nvPr/>
            </p:nvSpPr>
            <p:spPr bwMode="auto">
              <a:xfrm>
                <a:off x="5651039" y="2701640"/>
                <a:ext cx="65032" cy="56425"/>
              </a:xfrm>
              <a:custGeom>
                <a:avLst/>
                <a:gdLst>
                  <a:gd name="T0" fmla="*/ 6 w 34"/>
                  <a:gd name="T1" fmla="*/ 14 h 19"/>
                  <a:gd name="T2" fmla="*/ 0 w 34"/>
                  <a:gd name="T3" fmla="*/ 13 h 19"/>
                  <a:gd name="T4" fmla="*/ 5 w 34"/>
                  <a:gd name="T5" fmla="*/ 6 h 19"/>
                  <a:gd name="T6" fmla="*/ 12 w 34"/>
                  <a:gd name="T7" fmla="*/ 2 h 19"/>
                  <a:gd name="T8" fmla="*/ 12 w 34"/>
                  <a:gd name="T9" fmla="*/ 1 h 19"/>
                  <a:gd name="T10" fmla="*/ 15 w 34"/>
                  <a:gd name="T11" fmla="*/ 1 h 19"/>
                  <a:gd name="T12" fmla="*/ 21 w 34"/>
                  <a:gd name="T13" fmla="*/ 0 h 19"/>
                  <a:gd name="T14" fmla="*/ 28 w 34"/>
                  <a:gd name="T15" fmla="*/ 1 h 19"/>
                  <a:gd name="T16" fmla="*/ 27 w 34"/>
                  <a:gd name="T17" fmla="*/ 7 h 19"/>
                  <a:gd name="T18" fmla="*/ 33 w 34"/>
                  <a:gd name="T19" fmla="*/ 8 h 19"/>
                  <a:gd name="T20" fmla="*/ 34 w 34"/>
                  <a:gd name="T21" fmla="*/ 10 h 19"/>
                  <a:gd name="T22" fmla="*/ 34 w 34"/>
                  <a:gd name="T23" fmla="*/ 11 h 19"/>
                  <a:gd name="T24" fmla="*/ 32 w 34"/>
                  <a:gd name="T25" fmla="*/ 14 h 19"/>
                  <a:gd name="T26" fmla="*/ 27 w 34"/>
                  <a:gd name="T27" fmla="*/ 12 h 19"/>
                  <a:gd name="T28" fmla="*/ 23 w 34"/>
                  <a:gd name="T29" fmla="*/ 19 h 19"/>
                  <a:gd name="T30" fmla="*/ 18 w 34"/>
                  <a:gd name="T31" fmla="*/ 12 h 19"/>
                  <a:gd name="T32" fmla="*/ 15 w 34"/>
                  <a:gd name="T33" fmla="*/ 17 h 19"/>
                  <a:gd name="T34" fmla="*/ 12 w 34"/>
                  <a:gd name="T35" fmla="*/ 18 h 19"/>
                  <a:gd name="T36" fmla="*/ 8 w 34"/>
                  <a:gd name="T37" fmla="*/ 19 h 19"/>
                  <a:gd name="T38" fmla="*/ 6 w 34"/>
                  <a:gd name="T39" fmla="*/ 14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19"/>
                  <a:gd name="T62" fmla="*/ 34 w 34"/>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19">
                    <a:moveTo>
                      <a:pt x="6" y="14"/>
                    </a:moveTo>
                    <a:cubicBezTo>
                      <a:pt x="5" y="14"/>
                      <a:pt x="0" y="15"/>
                      <a:pt x="0" y="13"/>
                    </a:cubicBezTo>
                    <a:cubicBezTo>
                      <a:pt x="0" y="12"/>
                      <a:pt x="3" y="7"/>
                      <a:pt x="5" y="6"/>
                    </a:cubicBezTo>
                    <a:cubicBezTo>
                      <a:pt x="7" y="5"/>
                      <a:pt x="11" y="3"/>
                      <a:pt x="12" y="2"/>
                    </a:cubicBezTo>
                    <a:cubicBezTo>
                      <a:pt x="12" y="2"/>
                      <a:pt x="12" y="1"/>
                      <a:pt x="12" y="1"/>
                    </a:cubicBezTo>
                    <a:cubicBezTo>
                      <a:pt x="15" y="1"/>
                      <a:pt x="15" y="1"/>
                      <a:pt x="15" y="1"/>
                    </a:cubicBezTo>
                    <a:cubicBezTo>
                      <a:pt x="16" y="1"/>
                      <a:pt x="20" y="0"/>
                      <a:pt x="21" y="0"/>
                    </a:cubicBezTo>
                    <a:cubicBezTo>
                      <a:pt x="22" y="0"/>
                      <a:pt x="26" y="1"/>
                      <a:pt x="28" y="1"/>
                    </a:cubicBezTo>
                    <a:cubicBezTo>
                      <a:pt x="27" y="7"/>
                      <a:pt x="27" y="7"/>
                      <a:pt x="27" y="7"/>
                    </a:cubicBezTo>
                    <a:cubicBezTo>
                      <a:pt x="28" y="7"/>
                      <a:pt x="32" y="8"/>
                      <a:pt x="33" y="8"/>
                    </a:cubicBezTo>
                    <a:cubicBezTo>
                      <a:pt x="33" y="8"/>
                      <a:pt x="34" y="9"/>
                      <a:pt x="34" y="10"/>
                    </a:cubicBezTo>
                    <a:cubicBezTo>
                      <a:pt x="34" y="10"/>
                      <a:pt x="34" y="11"/>
                      <a:pt x="34" y="11"/>
                    </a:cubicBezTo>
                    <a:cubicBezTo>
                      <a:pt x="34" y="12"/>
                      <a:pt x="32" y="14"/>
                      <a:pt x="32" y="14"/>
                    </a:cubicBezTo>
                    <a:cubicBezTo>
                      <a:pt x="31" y="15"/>
                      <a:pt x="28" y="12"/>
                      <a:pt x="27" y="12"/>
                    </a:cubicBezTo>
                    <a:cubicBezTo>
                      <a:pt x="26" y="12"/>
                      <a:pt x="24" y="18"/>
                      <a:pt x="23" y="19"/>
                    </a:cubicBezTo>
                    <a:cubicBezTo>
                      <a:pt x="22" y="19"/>
                      <a:pt x="20" y="12"/>
                      <a:pt x="18" y="12"/>
                    </a:cubicBezTo>
                    <a:cubicBezTo>
                      <a:pt x="18" y="12"/>
                      <a:pt x="16" y="16"/>
                      <a:pt x="15" y="17"/>
                    </a:cubicBezTo>
                    <a:cubicBezTo>
                      <a:pt x="14" y="18"/>
                      <a:pt x="12" y="18"/>
                      <a:pt x="12" y="18"/>
                    </a:cubicBezTo>
                    <a:cubicBezTo>
                      <a:pt x="8" y="19"/>
                      <a:pt x="8" y="19"/>
                      <a:pt x="8" y="19"/>
                    </a:cubicBezTo>
                    <a:cubicBezTo>
                      <a:pt x="8" y="16"/>
                      <a:pt x="8" y="15"/>
                      <a:pt x="6" y="14"/>
                    </a:cubicBezTo>
                    <a:close/>
                  </a:path>
                </a:pathLst>
              </a:custGeom>
              <a:solidFill>
                <a:schemeClr val="accent1"/>
              </a:solidFill>
              <a:ln w="9525">
                <a:solidFill>
                  <a:schemeClr val="bg2"/>
                </a:solidFill>
                <a:miter lim="800000"/>
                <a:headEnd/>
                <a:tailEnd/>
              </a:ln>
            </p:spPr>
            <p:txBody>
              <a:bodyPr/>
              <a:lstStyle/>
              <a:p>
                <a:endParaRPr lang="en-US"/>
              </a:p>
            </p:txBody>
          </p:sp>
          <p:grpSp>
            <p:nvGrpSpPr>
              <p:cNvPr id="43139" name="Group 188"/>
              <p:cNvGrpSpPr>
                <a:grpSpLocks/>
              </p:cNvGrpSpPr>
              <p:nvPr/>
            </p:nvGrpSpPr>
            <p:grpSpPr bwMode="auto">
              <a:xfrm>
                <a:off x="5658689" y="2722428"/>
                <a:ext cx="177881" cy="288064"/>
                <a:chOff x="2819" y="1775"/>
                <a:chExt cx="186" cy="194"/>
              </a:xfrm>
            </p:grpSpPr>
            <p:sp>
              <p:nvSpPr>
                <p:cNvPr id="43197" name="Freeform 189"/>
                <p:cNvSpPr>
                  <a:spLocks/>
                </p:cNvSpPr>
                <p:nvPr/>
              </p:nvSpPr>
              <p:spPr bwMode="auto">
                <a:xfrm>
                  <a:off x="2843" y="1886"/>
                  <a:ext cx="26" cy="45"/>
                </a:xfrm>
                <a:custGeom>
                  <a:avLst/>
                  <a:gdLst>
                    <a:gd name="T0" fmla="*/ 1 w 13"/>
                    <a:gd name="T1" fmla="*/ 5 h 22"/>
                    <a:gd name="T2" fmla="*/ 7 w 13"/>
                    <a:gd name="T3" fmla="*/ 3 h 22"/>
                    <a:gd name="T4" fmla="*/ 11 w 13"/>
                    <a:gd name="T5" fmla="*/ 1 h 22"/>
                    <a:gd name="T6" fmla="*/ 12 w 13"/>
                    <a:gd name="T7" fmla="*/ 9 h 22"/>
                    <a:gd name="T8" fmla="*/ 11 w 13"/>
                    <a:gd name="T9" fmla="*/ 18 h 22"/>
                    <a:gd name="T10" fmla="*/ 8 w 13"/>
                    <a:gd name="T11" fmla="*/ 17 h 22"/>
                    <a:gd name="T12" fmla="*/ 5 w 13"/>
                    <a:gd name="T13" fmla="*/ 21 h 22"/>
                    <a:gd name="T14" fmla="*/ 4 w 13"/>
                    <a:gd name="T15" fmla="*/ 21 h 22"/>
                    <a:gd name="T16" fmla="*/ 3 w 13"/>
                    <a:gd name="T17" fmla="*/ 16 h 22"/>
                    <a:gd name="T18" fmla="*/ 3 w 13"/>
                    <a:gd name="T19" fmla="*/ 8 h 22"/>
                    <a:gd name="T20" fmla="*/ 1 w 13"/>
                    <a:gd name="T21" fmla="*/ 5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2"/>
                    <a:gd name="T35" fmla="*/ 13 w 1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2">
                      <a:moveTo>
                        <a:pt x="1" y="5"/>
                      </a:moveTo>
                      <a:cubicBezTo>
                        <a:pt x="2" y="3"/>
                        <a:pt x="6" y="4"/>
                        <a:pt x="7" y="3"/>
                      </a:cubicBezTo>
                      <a:cubicBezTo>
                        <a:pt x="8" y="2"/>
                        <a:pt x="10" y="0"/>
                        <a:pt x="11" y="1"/>
                      </a:cubicBezTo>
                      <a:cubicBezTo>
                        <a:pt x="12" y="3"/>
                        <a:pt x="12" y="6"/>
                        <a:pt x="12" y="9"/>
                      </a:cubicBezTo>
                      <a:cubicBezTo>
                        <a:pt x="12" y="11"/>
                        <a:pt x="13" y="19"/>
                        <a:pt x="11" y="18"/>
                      </a:cubicBezTo>
                      <a:cubicBezTo>
                        <a:pt x="10" y="17"/>
                        <a:pt x="9" y="17"/>
                        <a:pt x="8" y="17"/>
                      </a:cubicBezTo>
                      <a:cubicBezTo>
                        <a:pt x="7" y="18"/>
                        <a:pt x="6" y="22"/>
                        <a:pt x="5" y="21"/>
                      </a:cubicBezTo>
                      <a:cubicBezTo>
                        <a:pt x="4" y="21"/>
                        <a:pt x="4" y="21"/>
                        <a:pt x="4" y="21"/>
                      </a:cubicBezTo>
                      <a:cubicBezTo>
                        <a:pt x="3" y="20"/>
                        <a:pt x="2" y="18"/>
                        <a:pt x="3" y="16"/>
                      </a:cubicBezTo>
                      <a:cubicBezTo>
                        <a:pt x="3" y="13"/>
                        <a:pt x="4" y="9"/>
                        <a:pt x="3" y="8"/>
                      </a:cubicBezTo>
                      <a:cubicBezTo>
                        <a:pt x="1" y="7"/>
                        <a:pt x="0" y="7"/>
                        <a:pt x="1" y="5"/>
                      </a:cubicBezTo>
                      <a:close/>
                    </a:path>
                  </a:pathLst>
                </a:custGeom>
                <a:solidFill>
                  <a:schemeClr val="accent1"/>
                </a:solidFill>
                <a:ln w="9525">
                  <a:solidFill>
                    <a:schemeClr val="bg2"/>
                  </a:solidFill>
                  <a:miter lim="800000"/>
                  <a:headEnd/>
                  <a:tailEnd/>
                </a:ln>
              </p:spPr>
              <p:txBody>
                <a:bodyPr/>
                <a:lstStyle/>
                <a:p>
                  <a:endParaRPr lang="en-US"/>
                </a:p>
              </p:txBody>
            </p:sp>
            <p:sp>
              <p:nvSpPr>
                <p:cNvPr id="43198" name="Freeform 190"/>
                <p:cNvSpPr>
                  <a:spLocks/>
                </p:cNvSpPr>
                <p:nvPr/>
              </p:nvSpPr>
              <p:spPr bwMode="auto">
                <a:xfrm>
                  <a:off x="2819" y="1775"/>
                  <a:ext cx="186" cy="194"/>
                </a:xfrm>
                <a:custGeom>
                  <a:avLst/>
                  <a:gdLst>
                    <a:gd name="T0" fmla="*/ 3 w 92"/>
                    <a:gd name="T1" fmla="*/ 25 h 96"/>
                    <a:gd name="T2" fmla="*/ 2 w 92"/>
                    <a:gd name="T3" fmla="*/ 19 h 96"/>
                    <a:gd name="T4" fmla="*/ 4 w 92"/>
                    <a:gd name="T5" fmla="*/ 13 h 96"/>
                    <a:gd name="T6" fmla="*/ 4 w 92"/>
                    <a:gd name="T7" fmla="*/ 12 h 96"/>
                    <a:gd name="T8" fmla="*/ 8 w 92"/>
                    <a:gd name="T9" fmla="*/ 11 h 96"/>
                    <a:gd name="T10" fmla="*/ 11 w 92"/>
                    <a:gd name="T11" fmla="*/ 10 h 96"/>
                    <a:gd name="T12" fmla="*/ 14 w 92"/>
                    <a:gd name="T13" fmla="*/ 5 h 96"/>
                    <a:gd name="T14" fmla="*/ 19 w 92"/>
                    <a:gd name="T15" fmla="*/ 12 h 96"/>
                    <a:gd name="T16" fmla="*/ 23 w 92"/>
                    <a:gd name="T17" fmla="*/ 5 h 96"/>
                    <a:gd name="T18" fmla="*/ 28 w 92"/>
                    <a:gd name="T19" fmla="*/ 7 h 96"/>
                    <a:gd name="T20" fmla="*/ 30 w 92"/>
                    <a:gd name="T21" fmla="*/ 4 h 96"/>
                    <a:gd name="T22" fmla="*/ 30 w 92"/>
                    <a:gd name="T23" fmla="*/ 3 h 96"/>
                    <a:gd name="T24" fmla="*/ 30 w 92"/>
                    <a:gd name="T25" fmla="*/ 3 h 96"/>
                    <a:gd name="T26" fmla="*/ 35 w 92"/>
                    <a:gd name="T27" fmla="*/ 3 h 96"/>
                    <a:gd name="T28" fmla="*/ 38 w 92"/>
                    <a:gd name="T29" fmla="*/ 0 h 96"/>
                    <a:gd name="T30" fmla="*/ 43 w 92"/>
                    <a:gd name="T31" fmla="*/ 0 h 96"/>
                    <a:gd name="T32" fmla="*/ 47 w 92"/>
                    <a:gd name="T33" fmla="*/ 4 h 96"/>
                    <a:gd name="T34" fmla="*/ 54 w 92"/>
                    <a:gd name="T35" fmla="*/ 5 h 96"/>
                    <a:gd name="T36" fmla="*/ 53 w 92"/>
                    <a:gd name="T37" fmla="*/ 12 h 96"/>
                    <a:gd name="T38" fmla="*/ 43 w 92"/>
                    <a:gd name="T39" fmla="*/ 15 h 96"/>
                    <a:gd name="T40" fmla="*/ 46 w 92"/>
                    <a:gd name="T41" fmla="*/ 21 h 96"/>
                    <a:gd name="T42" fmla="*/ 44 w 92"/>
                    <a:gd name="T43" fmla="*/ 27 h 96"/>
                    <a:gd name="T44" fmla="*/ 55 w 92"/>
                    <a:gd name="T45" fmla="*/ 33 h 96"/>
                    <a:gd name="T46" fmla="*/ 62 w 92"/>
                    <a:gd name="T47" fmla="*/ 45 h 96"/>
                    <a:gd name="T48" fmla="*/ 69 w 92"/>
                    <a:gd name="T49" fmla="*/ 48 h 96"/>
                    <a:gd name="T50" fmla="*/ 75 w 92"/>
                    <a:gd name="T51" fmla="*/ 49 h 96"/>
                    <a:gd name="T52" fmla="*/ 73 w 92"/>
                    <a:gd name="T53" fmla="*/ 53 h 96"/>
                    <a:gd name="T54" fmla="*/ 87 w 92"/>
                    <a:gd name="T55" fmla="*/ 59 h 96"/>
                    <a:gd name="T56" fmla="*/ 92 w 92"/>
                    <a:gd name="T57" fmla="*/ 65 h 96"/>
                    <a:gd name="T58" fmla="*/ 90 w 92"/>
                    <a:gd name="T59" fmla="*/ 68 h 96"/>
                    <a:gd name="T60" fmla="*/ 81 w 92"/>
                    <a:gd name="T61" fmla="*/ 63 h 96"/>
                    <a:gd name="T62" fmla="*/ 78 w 92"/>
                    <a:gd name="T63" fmla="*/ 69 h 96"/>
                    <a:gd name="T64" fmla="*/ 82 w 92"/>
                    <a:gd name="T65" fmla="*/ 71 h 96"/>
                    <a:gd name="T66" fmla="*/ 82 w 92"/>
                    <a:gd name="T67" fmla="*/ 76 h 96"/>
                    <a:gd name="T68" fmla="*/ 78 w 92"/>
                    <a:gd name="T69" fmla="*/ 78 h 96"/>
                    <a:gd name="T70" fmla="*/ 74 w 92"/>
                    <a:gd name="T71" fmla="*/ 84 h 96"/>
                    <a:gd name="T72" fmla="*/ 70 w 92"/>
                    <a:gd name="T73" fmla="*/ 84 h 96"/>
                    <a:gd name="T74" fmla="*/ 67 w 92"/>
                    <a:gd name="T75" fmla="*/ 86 h 96"/>
                    <a:gd name="T76" fmla="*/ 66 w 92"/>
                    <a:gd name="T77" fmla="*/ 94 h 96"/>
                    <a:gd name="T78" fmla="*/ 61 w 92"/>
                    <a:gd name="T79" fmla="*/ 94 h 96"/>
                    <a:gd name="T80" fmla="*/ 56 w 92"/>
                    <a:gd name="T81" fmla="*/ 90 h 96"/>
                    <a:gd name="T82" fmla="*/ 45 w 92"/>
                    <a:gd name="T83" fmla="*/ 83 h 96"/>
                    <a:gd name="T84" fmla="*/ 52 w 92"/>
                    <a:gd name="T85" fmla="*/ 81 h 96"/>
                    <a:gd name="T86" fmla="*/ 65 w 92"/>
                    <a:gd name="T87" fmla="*/ 81 h 96"/>
                    <a:gd name="T88" fmla="*/ 70 w 92"/>
                    <a:gd name="T89" fmla="*/ 79 h 96"/>
                    <a:gd name="T90" fmla="*/ 73 w 92"/>
                    <a:gd name="T91" fmla="*/ 76 h 96"/>
                    <a:gd name="T92" fmla="*/ 70 w 92"/>
                    <a:gd name="T93" fmla="*/ 66 h 96"/>
                    <a:gd name="T94" fmla="*/ 65 w 92"/>
                    <a:gd name="T95" fmla="*/ 63 h 96"/>
                    <a:gd name="T96" fmla="*/ 55 w 92"/>
                    <a:gd name="T97" fmla="*/ 55 h 96"/>
                    <a:gd name="T98" fmla="*/ 47 w 92"/>
                    <a:gd name="T99" fmla="*/ 53 h 96"/>
                    <a:gd name="T100" fmla="*/ 37 w 92"/>
                    <a:gd name="T101" fmla="*/ 44 h 96"/>
                    <a:gd name="T102" fmla="*/ 31 w 92"/>
                    <a:gd name="T103" fmla="*/ 38 h 96"/>
                    <a:gd name="T104" fmla="*/ 27 w 92"/>
                    <a:gd name="T105" fmla="*/ 28 h 96"/>
                    <a:gd name="T106" fmla="*/ 18 w 92"/>
                    <a:gd name="T107" fmla="*/ 25 h 96"/>
                    <a:gd name="T108" fmla="*/ 12 w 92"/>
                    <a:gd name="T109" fmla="*/ 30 h 96"/>
                    <a:gd name="T110" fmla="*/ 10 w 92"/>
                    <a:gd name="T111" fmla="*/ 30 h 96"/>
                    <a:gd name="T112" fmla="*/ 9 w 92"/>
                    <a:gd name="T113" fmla="*/ 26 h 96"/>
                    <a:gd name="T114" fmla="*/ 3 w 92"/>
                    <a:gd name="T115" fmla="*/ 25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
                    <a:gd name="T175" fmla="*/ 0 h 96"/>
                    <a:gd name="T176" fmla="*/ 92 w 92"/>
                    <a:gd name="T177" fmla="*/ 96 h 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 h="96">
                      <a:moveTo>
                        <a:pt x="3" y="25"/>
                      </a:moveTo>
                      <a:cubicBezTo>
                        <a:pt x="3" y="23"/>
                        <a:pt x="0" y="20"/>
                        <a:pt x="2" y="19"/>
                      </a:cubicBezTo>
                      <a:cubicBezTo>
                        <a:pt x="4" y="17"/>
                        <a:pt x="5" y="15"/>
                        <a:pt x="4" y="13"/>
                      </a:cubicBezTo>
                      <a:cubicBezTo>
                        <a:pt x="4" y="12"/>
                        <a:pt x="4" y="12"/>
                        <a:pt x="4" y="12"/>
                      </a:cubicBezTo>
                      <a:cubicBezTo>
                        <a:pt x="8" y="11"/>
                        <a:pt x="8" y="11"/>
                        <a:pt x="8" y="11"/>
                      </a:cubicBezTo>
                      <a:cubicBezTo>
                        <a:pt x="8" y="11"/>
                        <a:pt x="10" y="11"/>
                        <a:pt x="11" y="10"/>
                      </a:cubicBezTo>
                      <a:cubicBezTo>
                        <a:pt x="12" y="9"/>
                        <a:pt x="14" y="5"/>
                        <a:pt x="14" y="5"/>
                      </a:cubicBezTo>
                      <a:cubicBezTo>
                        <a:pt x="16" y="5"/>
                        <a:pt x="18" y="12"/>
                        <a:pt x="19" y="12"/>
                      </a:cubicBezTo>
                      <a:cubicBezTo>
                        <a:pt x="20" y="11"/>
                        <a:pt x="22" y="5"/>
                        <a:pt x="23" y="5"/>
                      </a:cubicBezTo>
                      <a:cubicBezTo>
                        <a:pt x="24" y="5"/>
                        <a:pt x="27" y="8"/>
                        <a:pt x="28" y="7"/>
                      </a:cubicBezTo>
                      <a:cubicBezTo>
                        <a:pt x="28" y="7"/>
                        <a:pt x="30" y="5"/>
                        <a:pt x="30" y="4"/>
                      </a:cubicBezTo>
                      <a:cubicBezTo>
                        <a:pt x="30" y="4"/>
                        <a:pt x="30" y="3"/>
                        <a:pt x="30" y="3"/>
                      </a:cubicBezTo>
                      <a:cubicBezTo>
                        <a:pt x="30" y="3"/>
                        <a:pt x="30" y="3"/>
                        <a:pt x="30" y="3"/>
                      </a:cubicBezTo>
                      <a:cubicBezTo>
                        <a:pt x="35" y="3"/>
                        <a:pt x="35" y="3"/>
                        <a:pt x="35" y="3"/>
                      </a:cubicBezTo>
                      <a:cubicBezTo>
                        <a:pt x="35" y="3"/>
                        <a:pt x="36" y="0"/>
                        <a:pt x="38" y="0"/>
                      </a:cubicBezTo>
                      <a:cubicBezTo>
                        <a:pt x="38" y="0"/>
                        <a:pt x="42" y="0"/>
                        <a:pt x="43" y="0"/>
                      </a:cubicBezTo>
                      <a:cubicBezTo>
                        <a:pt x="44" y="1"/>
                        <a:pt x="46" y="3"/>
                        <a:pt x="47" y="4"/>
                      </a:cubicBezTo>
                      <a:cubicBezTo>
                        <a:pt x="48" y="4"/>
                        <a:pt x="51" y="4"/>
                        <a:pt x="54" y="5"/>
                      </a:cubicBezTo>
                      <a:cubicBezTo>
                        <a:pt x="53" y="12"/>
                        <a:pt x="53" y="12"/>
                        <a:pt x="53" y="12"/>
                      </a:cubicBezTo>
                      <a:cubicBezTo>
                        <a:pt x="52" y="12"/>
                        <a:pt x="43" y="15"/>
                        <a:pt x="43" y="15"/>
                      </a:cubicBezTo>
                      <a:cubicBezTo>
                        <a:pt x="43" y="16"/>
                        <a:pt x="46" y="19"/>
                        <a:pt x="46" y="21"/>
                      </a:cubicBezTo>
                      <a:cubicBezTo>
                        <a:pt x="46" y="22"/>
                        <a:pt x="41" y="24"/>
                        <a:pt x="44" y="27"/>
                      </a:cubicBezTo>
                      <a:cubicBezTo>
                        <a:pt x="47" y="30"/>
                        <a:pt x="53" y="31"/>
                        <a:pt x="55" y="33"/>
                      </a:cubicBezTo>
                      <a:cubicBezTo>
                        <a:pt x="56" y="35"/>
                        <a:pt x="61" y="45"/>
                        <a:pt x="62" y="45"/>
                      </a:cubicBezTo>
                      <a:cubicBezTo>
                        <a:pt x="63" y="46"/>
                        <a:pt x="68" y="48"/>
                        <a:pt x="69" y="48"/>
                      </a:cubicBezTo>
                      <a:cubicBezTo>
                        <a:pt x="70" y="48"/>
                        <a:pt x="74" y="47"/>
                        <a:pt x="75" y="49"/>
                      </a:cubicBezTo>
                      <a:cubicBezTo>
                        <a:pt x="75" y="50"/>
                        <a:pt x="72" y="52"/>
                        <a:pt x="73" y="53"/>
                      </a:cubicBezTo>
                      <a:cubicBezTo>
                        <a:pt x="74" y="53"/>
                        <a:pt x="85" y="58"/>
                        <a:pt x="87" y="59"/>
                      </a:cubicBezTo>
                      <a:cubicBezTo>
                        <a:pt x="90" y="60"/>
                        <a:pt x="92" y="63"/>
                        <a:pt x="92" y="65"/>
                      </a:cubicBezTo>
                      <a:cubicBezTo>
                        <a:pt x="92" y="66"/>
                        <a:pt x="91" y="67"/>
                        <a:pt x="90" y="68"/>
                      </a:cubicBezTo>
                      <a:cubicBezTo>
                        <a:pt x="90" y="69"/>
                        <a:pt x="82" y="62"/>
                        <a:pt x="81" y="63"/>
                      </a:cubicBezTo>
                      <a:cubicBezTo>
                        <a:pt x="80" y="63"/>
                        <a:pt x="77" y="68"/>
                        <a:pt x="78" y="69"/>
                      </a:cubicBezTo>
                      <a:cubicBezTo>
                        <a:pt x="79" y="70"/>
                        <a:pt x="82" y="70"/>
                        <a:pt x="82" y="71"/>
                      </a:cubicBezTo>
                      <a:cubicBezTo>
                        <a:pt x="82" y="73"/>
                        <a:pt x="82" y="75"/>
                        <a:pt x="82" y="76"/>
                      </a:cubicBezTo>
                      <a:cubicBezTo>
                        <a:pt x="81" y="78"/>
                        <a:pt x="78" y="77"/>
                        <a:pt x="78" y="78"/>
                      </a:cubicBezTo>
                      <a:cubicBezTo>
                        <a:pt x="78" y="79"/>
                        <a:pt x="76" y="83"/>
                        <a:pt x="74" y="84"/>
                      </a:cubicBezTo>
                      <a:cubicBezTo>
                        <a:pt x="73" y="84"/>
                        <a:pt x="70" y="85"/>
                        <a:pt x="70" y="84"/>
                      </a:cubicBezTo>
                      <a:cubicBezTo>
                        <a:pt x="69" y="81"/>
                        <a:pt x="68" y="84"/>
                        <a:pt x="67" y="86"/>
                      </a:cubicBezTo>
                      <a:cubicBezTo>
                        <a:pt x="67" y="88"/>
                        <a:pt x="68" y="93"/>
                        <a:pt x="66" y="94"/>
                      </a:cubicBezTo>
                      <a:cubicBezTo>
                        <a:pt x="65" y="95"/>
                        <a:pt x="62" y="96"/>
                        <a:pt x="61" y="94"/>
                      </a:cubicBezTo>
                      <a:cubicBezTo>
                        <a:pt x="60" y="93"/>
                        <a:pt x="58" y="92"/>
                        <a:pt x="56" y="90"/>
                      </a:cubicBezTo>
                      <a:cubicBezTo>
                        <a:pt x="53" y="89"/>
                        <a:pt x="45" y="85"/>
                        <a:pt x="45" y="83"/>
                      </a:cubicBezTo>
                      <a:cubicBezTo>
                        <a:pt x="46" y="82"/>
                        <a:pt x="49" y="81"/>
                        <a:pt x="52" y="81"/>
                      </a:cubicBezTo>
                      <a:cubicBezTo>
                        <a:pt x="55" y="82"/>
                        <a:pt x="63" y="81"/>
                        <a:pt x="65" y="81"/>
                      </a:cubicBezTo>
                      <a:cubicBezTo>
                        <a:pt x="67" y="81"/>
                        <a:pt x="69" y="81"/>
                        <a:pt x="70" y="79"/>
                      </a:cubicBezTo>
                      <a:cubicBezTo>
                        <a:pt x="72" y="78"/>
                        <a:pt x="73" y="79"/>
                        <a:pt x="73" y="76"/>
                      </a:cubicBezTo>
                      <a:cubicBezTo>
                        <a:pt x="73" y="74"/>
                        <a:pt x="71" y="67"/>
                        <a:pt x="70" y="66"/>
                      </a:cubicBezTo>
                      <a:cubicBezTo>
                        <a:pt x="68" y="64"/>
                        <a:pt x="65" y="65"/>
                        <a:pt x="65" y="63"/>
                      </a:cubicBezTo>
                      <a:cubicBezTo>
                        <a:pt x="64" y="62"/>
                        <a:pt x="58" y="55"/>
                        <a:pt x="55" y="55"/>
                      </a:cubicBezTo>
                      <a:cubicBezTo>
                        <a:pt x="52" y="54"/>
                        <a:pt x="50" y="54"/>
                        <a:pt x="47" y="53"/>
                      </a:cubicBezTo>
                      <a:cubicBezTo>
                        <a:pt x="45" y="51"/>
                        <a:pt x="38" y="46"/>
                        <a:pt x="37" y="44"/>
                      </a:cubicBezTo>
                      <a:cubicBezTo>
                        <a:pt x="35" y="42"/>
                        <a:pt x="32" y="41"/>
                        <a:pt x="31" y="38"/>
                      </a:cubicBezTo>
                      <a:cubicBezTo>
                        <a:pt x="30" y="34"/>
                        <a:pt x="29" y="31"/>
                        <a:pt x="27" y="28"/>
                      </a:cubicBezTo>
                      <a:cubicBezTo>
                        <a:pt x="24" y="25"/>
                        <a:pt x="21" y="25"/>
                        <a:pt x="18" y="25"/>
                      </a:cubicBezTo>
                      <a:cubicBezTo>
                        <a:pt x="15" y="25"/>
                        <a:pt x="15" y="30"/>
                        <a:pt x="12" y="30"/>
                      </a:cubicBezTo>
                      <a:cubicBezTo>
                        <a:pt x="11" y="30"/>
                        <a:pt x="11" y="30"/>
                        <a:pt x="10" y="30"/>
                      </a:cubicBezTo>
                      <a:cubicBezTo>
                        <a:pt x="10" y="29"/>
                        <a:pt x="10" y="27"/>
                        <a:pt x="9" y="26"/>
                      </a:cubicBezTo>
                      <a:cubicBezTo>
                        <a:pt x="7" y="25"/>
                        <a:pt x="3" y="27"/>
                        <a:pt x="3" y="25"/>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40" name="Freeform 191"/>
              <p:cNvSpPr>
                <a:spLocks/>
              </p:cNvSpPr>
              <p:nvPr/>
            </p:nvSpPr>
            <p:spPr bwMode="auto">
              <a:xfrm>
                <a:off x="5649126" y="2484849"/>
                <a:ext cx="133889" cy="225700"/>
              </a:xfrm>
              <a:custGeom>
                <a:avLst/>
                <a:gdLst>
                  <a:gd name="T0" fmla="*/ 8 w 70"/>
                  <a:gd name="T1" fmla="*/ 14 h 75"/>
                  <a:gd name="T2" fmla="*/ 15 w 70"/>
                  <a:gd name="T3" fmla="*/ 12 h 75"/>
                  <a:gd name="T4" fmla="*/ 19 w 70"/>
                  <a:gd name="T5" fmla="*/ 15 h 75"/>
                  <a:gd name="T6" fmla="*/ 25 w 70"/>
                  <a:gd name="T7" fmla="*/ 11 h 75"/>
                  <a:gd name="T8" fmla="*/ 22 w 70"/>
                  <a:gd name="T9" fmla="*/ 6 h 75"/>
                  <a:gd name="T10" fmla="*/ 19 w 70"/>
                  <a:gd name="T11" fmla="*/ 0 h 75"/>
                  <a:gd name="T12" fmla="*/ 30 w 70"/>
                  <a:gd name="T13" fmla="*/ 0 h 75"/>
                  <a:gd name="T14" fmla="*/ 32 w 70"/>
                  <a:gd name="T15" fmla="*/ 3 h 75"/>
                  <a:gd name="T16" fmla="*/ 38 w 70"/>
                  <a:gd name="T17" fmla="*/ 5 h 75"/>
                  <a:gd name="T18" fmla="*/ 40 w 70"/>
                  <a:gd name="T19" fmla="*/ 5 h 75"/>
                  <a:gd name="T20" fmla="*/ 41 w 70"/>
                  <a:gd name="T21" fmla="*/ 9 h 75"/>
                  <a:gd name="T22" fmla="*/ 48 w 70"/>
                  <a:gd name="T23" fmla="*/ 8 h 75"/>
                  <a:gd name="T24" fmla="*/ 54 w 70"/>
                  <a:gd name="T25" fmla="*/ 5 h 75"/>
                  <a:gd name="T26" fmla="*/ 57 w 70"/>
                  <a:gd name="T27" fmla="*/ 4 h 75"/>
                  <a:gd name="T28" fmla="*/ 58 w 70"/>
                  <a:gd name="T29" fmla="*/ 9 h 75"/>
                  <a:gd name="T30" fmla="*/ 64 w 70"/>
                  <a:gd name="T31" fmla="*/ 10 h 75"/>
                  <a:gd name="T32" fmla="*/ 64 w 70"/>
                  <a:gd name="T33" fmla="*/ 10 h 75"/>
                  <a:gd name="T34" fmla="*/ 65 w 70"/>
                  <a:gd name="T35" fmla="*/ 15 h 75"/>
                  <a:gd name="T36" fmla="*/ 63 w 70"/>
                  <a:gd name="T37" fmla="*/ 20 h 75"/>
                  <a:gd name="T38" fmla="*/ 67 w 70"/>
                  <a:gd name="T39" fmla="*/ 24 h 75"/>
                  <a:gd name="T40" fmla="*/ 67 w 70"/>
                  <a:gd name="T41" fmla="*/ 30 h 75"/>
                  <a:gd name="T42" fmla="*/ 70 w 70"/>
                  <a:gd name="T43" fmla="*/ 37 h 75"/>
                  <a:gd name="T44" fmla="*/ 70 w 70"/>
                  <a:gd name="T45" fmla="*/ 39 h 75"/>
                  <a:gd name="T46" fmla="*/ 67 w 70"/>
                  <a:gd name="T47" fmla="*/ 41 h 75"/>
                  <a:gd name="T48" fmla="*/ 48 w 70"/>
                  <a:gd name="T49" fmla="*/ 48 h 75"/>
                  <a:gd name="T50" fmla="*/ 61 w 70"/>
                  <a:gd name="T51" fmla="*/ 64 h 75"/>
                  <a:gd name="T52" fmla="*/ 55 w 70"/>
                  <a:gd name="T53" fmla="*/ 67 h 75"/>
                  <a:gd name="T54" fmla="*/ 52 w 70"/>
                  <a:gd name="T55" fmla="*/ 72 h 75"/>
                  <a:gd name="T56" fmla="*/ 43 w 70"/>
                  <a:gd name="T57" fmla="*/ 73 h 75"/>
                  <a:gd name="T58" fmla="*/ 35 w 70"/>
                  <a:gd name="T59" fmla="*/ 75 h 75"/>
                  <a:gd name="T60" fmla="*/ 31 w 70"/>
                  <a:gd name="T61" fmla="*/ 74 h 75"/>
                  <a:gd name="T62" fmla="*/ 29 w 70"/>
                  <a:gd name="T63" fmla="*/ 73 h 75"/>
                  <a:gd name="T64" fmla="*/ 22 w 70"/>
                  <a:gd name="T65" fmla="*/ 72 h 75"/>
                  <a:gd name="T66" fmla="*/ 16 w 70"/>
                  <a:gd name="T67" fmla="*/ 73 h 75"/>
                  <a:gd name="T68" fmla="*/ 13 w 70"/>
                  <a:gd name="T69" fmla="*/ 73 h 75"/>
                  <a:gd name="T70" fmla="*/ 17 w 70"/>
                  <a:gd name="T71" fmla="*/ 62 h 75"/>
                  <a:gd name="T72" fmla="*/ 6 w 70"/>
                  <a:gd name="T73" fmla="*/ 58 h 75"/>
                  <a:gd name="T74" fmla="*/ 4 w 70"/>
                  <a:gd name="T75" fmla="*/ 55 h 75"/>
                  <a:gd name="T76" fmla="*/ 4 w 70"/>
                  <a:gd name="T77" fmla="*/ 53 h 75"/>
                  <a:gd name="T78" fmla="*/ 3 w 70"/>
                  <a:gd name="T79" fmla="*/ 46 h 75"/>
                  <a:gd name="T80" fmla="*/ 2 w 70"/>
                  <a:gd name="T81" fmla="*/ 43 h 75"/>
                  <a:gd name="T82" fmla="*/ 1 w 70"/>
                  <a:gd name="T83" fmla="*/ 40 h 75"/>
                  <a:gd name="T84" fmla="*/ 2 w 70"/>
                  <a:gd name="T85" fmla="*/ 35 h 75"/>
                  <a:gd name="T86" fmla="*/ 1 w 70"/>
                  <a:gd name="T87" fmla="*/ 31 h 75"/>
                  <a:gd name="T88" fmla="*/ 8 w 70"/>
                  <a:gd name="T89" fmla="*/ 30 h 75"/>
                  <a:gd name="T90" fmla="*/ 9 w 70"/>
                  <a:gd name="T91" fmla="*/ 23 h 75"/>
                  <a:gd name="T92" fmla="*/ 9 w 70"/>
                  <a:gd name="T93" fmla="*/ 18 h 75"/>
                  <a:gd name="T94" fmla="*/ 8 w 70"/>
                  <a:gd name="T95" fmla="*/ 14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
                  <a:gd name="T145" fmla="*/ 0 h 75"/>
                  <a:gd name="T146" fmla="*/ 70 w 70"/>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 h="75">
                    <a:moveTo>
                      <a:pt x="8" y="14"/>
                    </a:moveTo>
                    <a:cubicBezTo>
                      <a:pt x="10" y="13"/>
                      <a:pt x="14" y="12"/>
                      <a:pt x="15" y="12"/>
                    </a:cubicBezTo>
                    <a:cubicBezTo>
                      <a:pt x="16" y="12"/>
                      <a:pt x="18" y="15"/>
                      <a:pt x="19" y="15"/>
                    </a:cubicBezTo>
                    <a:cubicBezTo>
                      <a:pt x="20" y="14"/>
                      <a:pt x="25" y="12"/>
                      <a:pt x="25" y="11"/>
                    </a:cubicBezTo>
                    <a:cubicBezTo>
                      <a:pt x="25" y="9"/>
                      <a:pt x="23" y="8"/>
                      <a:pt x="22" y="6"/>
                    </a:cubicBezTo>
                    <a:cubicBezTo>
                      <a:pt x="22" y="5"/>
                      <a:pt x="19" y="2"/>
                      <a:pt x="19" y="0"/>
                    </a:cubicBezTo>
                    <a:cubicBezTo>
                      <a:pt x="30" y="0"/>
                      <a:pt x="30" y="0"/>
                      <a:pt x="30" y="0"/>
                    </a:cubicBezTo>
                    <a:cubicBezTo>
                      <a:pt x="30" y="1"/>
                      <a:pt x="31" y="3"/>
                      <a:pt x="32" y="3"/>
                    </a:cubicBezTo>
                    <a:cubicBezTo>
                      <a:pt x="33" y="4"/>
                      <a:pt x="36" y="5"/>
                      <a:pt x="38" y="5"/>
                    </a:cubicBezTo>
                    <a:cubicBezTo>
                      <a:pt x="39" y="5"/>
                      <a:pt x="40" y="5"/>
                      <a:pt x="40" y="5"/>
                    </a:cubicBezTo>
                    <a:cubicBezTo>
                      <a:pt x="41" y="6"/>
                      <a:pt x="40" y="9"/>
                      <a:pt x="41" y="9"/>
                    </a:cubicBezTo>
                    <a:cubicBezTo>
                      <a:pt x="42" y="9"/>
                      <a:pt x="47" y="8"/>
                      <a:pt x="48" y="8"/>
                    </a:cubicBezTo>
                    <a:cubicBezTo>
                      <a:pt x="49" y="7"/>
                      <a:pt x="53" y="5"/>
                      <a:pt x="54" y="5"/>
                    </a:cubicBezTo>
                    <a:cubicBezTo>
                      <a:pt x="55" y="4"/>
                      <a:pt x="56" y="3"/>
                      <a:pt x="57" y="4"/>
                    </a:cubicBezTo>
                    <a:cubicBezTo>
                      <a:pt x="58" y="4"/>
                      <a:pt x="57" y="8"/>
                      <a:pt x="58" y="9"/>
                    </a:cubicBezTo>
                    <a:cubicBezTo>
                      <a:pt x="59" y="9"/>
                      <a:pt x="62" y="10"/>
                      <a:pt x="64" y="10"/>
                    </a:cubicBezTo>
                    <a:cubicBezTo>
                      <a:pt x="64" y="10"/>
                      <a:pt x="64" y="10"/>
                      <a:pt x="64" y="10"/>
                    </a:cubicBezTo>
                    <a:cubicBezTo>
                      <a:pt x="64" y="10"/>
                      <a:pt x="65" y="13"/>
                      <a:pt x="65" y="15"/>
                    </a:cubicBezTo>
                    <a:cubicBezTo>
                      <a:pt x="65" y="16"/>
                      <a:pt x="63" y="19"/>
                      <a:pt x="63" y="20"/>
                    </a:cubicBezTo>
                    <a:cubicBezTo>
                      <a:pt x="63" y="21"/>
                      <a:pt x="65" y="23"/>
                      <a:pt x="67" y="24"/>
                    </a:cubicBezTo>
                    <a:cubicBezTo>
                      <a:pt x="67" y="26"/>
                      <a:pt x="67" y="28"/>
                      <a:pt x="67" y="30"/>
                    </a:cubicBezTo>
                    <a:cubicBezTo>
                      <a:pt x="67" y="32"/>
                      <a:pt x="70" y="35"/>
                      <a:pt x="70" y="37"/>
                    </a:cubicBezTo>
                    <a:cubicBezTo>
                      <a:pt x="70" y="37"/>
                      <a:pt x="70" y="38"/>
                      <a:pt x="70" y="39"/>
                    </a:cubicBezTo>
                    <a:cubicBezTo>
                      <a:pt x="69" y="40"/>
                      <a:pt x="68" y="41"/>
                      <a:pt x="67" y="41"/>
                    </a:cubicBezTo>
                    <a:cubicBezTo>
                      <a:pt x="65" y="41"/>
                      <a:pt x="48" y="47"/>
                      <a:pt x="48" y="48"/>
                    </a:cubicBezTo>
                    <a:cubicBezTo>
                      <a:pt x="48" y="49"/>
                      <a:pt x="62" y="62"/>
                      <a:pt x="61" y="64"/>
                    </a:cubicBezTo>
                    <a:cubicBezTo>
                      <a:pt x="60" y="65"/>
                      <a:pt x="57" y="66"/>
                      <a:pt x="55" y="67"/>
                    </a:cubicBezTo>
                    <a:cubicBezTo>
                      <a:pt x="54" y="68"/>
                      <a:pt x="56" y="75"/>
                      <a:pt x="52" y="72"/>
                    </a:cubicBezTo>
                    <a:cubicBezTo>
                      <a:pt x="51" y="72"/>
                      <a:pt x="44" y="73"/>
                      <a:pt x="43" y="73"/>
                    </a:cubicBezTo>
                    <a:cubicBezTo>
                      <a:pt x="42" y="73"/>
                      <a:pt x="37" y="75"/>
                      <a:pt x="35" y="75"/>
                    </a:cubicBezTo>
                    <a:cubicBezTo>
                      <a:pt x="33" y="75"/>
                      <a:pt x="32" y="74"/>
                      <a:pt x="31" y="74"/>
                    </a:cubicBezTo>
                    <a:cubicBezTo>
                      <a:pt x="30" y="74"/>
                      <a:pt x="30" y="74"/>
                      <a:pt x="29" y="73"/>
                    </a:cubicBezTo>
                    <a:cubicBezTo>
                      <a:pt x="27" y="73"/>
                      <a:pt x="23" y="72"/>
                      <a:pt x="22" y="72"/>
                    </a:cubicBezTo>
                    <a:cubicBezTo>
                      <a:pt x="21" y="72"/>
                      <a:pt x="17" y="73"/>
                      <a:pt x="16" y="73"/>
                    </a:cubicBezTo>
                    <a:cubicBezTo>
                      <a:pt x="13" y="73"/>
                      <a:pt x="13" y="73"/>
                      <a:pt x="13" y="73"/>
                    </a:cubicBezTo>
                    <a:cubicBezTo>
                      <a:pt x="14" y="70"/>
                      <a:pt x="16" y="63"/>
                      <a:pt x="17" y="62"/>
                    </a:cubicBezTo>
                    <a:cubicBezTo>
                      <a:pt x="18" y="60"/>
                      <a:pt x="8" y="59"/>
                      <a:pt x="6" y="58"/>
                    </a:cubicBezTo>
                    <a:cubicBezTo>
                      <a:pt x="5" y="57"/>
                      <a:pt x="4" y="56"/>
                      <a:pt x="4" y="55"/>
                    </a:cubicBezTo>
                    <a:cubicBezTo>
                      <a:pt x="4" y="54"/>
                      <a:pt x="4" y="53"/>
                      <a:pt x="4" y="53"/>
                    </a:cubicBezTo>
                    <a:cubicBezTo>
                      <a:pt x="4" y="50"/>
                      <a:pt x="5" y="47"/>
                      <a:pt x="3" y="46"/>
                    </a:cubicBezTo>
                    <a:cubicBezTo>
                      <a:pt x="2" y="45"/>
                      <a:pt x="2" y="44"/>
                      <a:pt x="2" y="43"/>
                    </a:cubicBezTo>
                    <a:cubicBezTo>
                      <a:pt x="1" y="42"/>
                      <a:pt x="1" y="41"/>
                      <a:pt x="1" y="40"/>
                    </a:cubicBezTo>
                    <a:cubicBezTo>
                      <a:pt x="1" y="39"/>
                      <a:pt x="3" y="36"/>
                      <a:pt x="2" y="35"/>
                    </a:cubicBezTo>
                    <a:cubicBezTo>
                      <a:pt x="1" y="34"/>
                      <a:pt x="0" y="32"/>
                      <a:pt x="1" y="31"/>
                    </a:cubicBezTo>
                    <a:cubicBezTo>
                      <a:pt x="2" y="31"/>
                      <a:pt x="7" y="31"/>
                      <a:pt x="8" y="30"/>
                    </a:cubicBezTo>
                    <a:cubicBezTo>
                      <a:pt x="9" y="29"/>
                      <a:pt x="9" y="25"/>
                      <a:pt x="9" y="23"/>
                    </a:cubicBezTo>
                    <a:cubicBezTo>
                      <a:pt x="9" y="21"/>
                      <a:pt x="10" y="19"/>
                      <a:pt x="9" y="18"/>
                    </a:cubicBezTo>
                    <a:cubicBezTo>
                      <a:pt x="9" y="17"/>
                      <a:pt x="8" y="14"/>
                      <a:pt x="8" y="14"/>
                    </a:cubicBezTo>
                    <a:close/>
                  </a:path>
                </a:pathLst>
              </a:custGeom>
              <a:solidFill>
                <a:schemeClr val="accent1"/>
              </a:solidFill>
              <a:ln w="9525">
                <a:solidFill>
                  <a:schemeClr val="bg2"/>
                </a:solidFill>
                <a:miter lim="800000"/>
                <a:headEnd/>
                <a:tailEnd/>
              </a:ln>
            </p:spPr>
            <p:txBody>
              <a:bodyPr/>
              <a:lstStyle/>
              <a:p>
                <a:endParaRPr lang="en-US"/>
              </a:p>
            </p:txBody>
          </p:sp>
          <p:sp>
            <p:nvSpPr>
              <p:cNvPr id="43141" name="Freeform 192"/>
              <p:cNvSpPr>
                <a:spLocks/>
              </p:cNvSpPr>
              <p:nvPr/>
            </p:nvSpPr>
            <p:spPr bwMode="auto">
              <a:xfrm>
                <a:off x="5618523" y="2526425"/>
                <a:ext cx="49730" cy="89092"/>
              </a:xfrm>
              <a:custGeom>
                <a:avLst/>
                <a:gdLst>
                  <a:gd name="T0" fmla="*/ 1 w 25"/>
                  <a:gd name="T1" fmla="*/ 18 h 29"/>
                  <a:gd name="T2" fmla="*/ 6 w 25"/>
                  <a:gd name="T3" fmla="*/ 11 h 29"/>
                  <a:gd name="T4" fmla="*/ 9 w 25"/>
                  <a:gd name="T5" fmla="*/ 3 h 29"/>
                  <a:gd name="T6" fmla="*/ 20 w 25"/>
                  <a:gd name="T7" fmla="*/ 1 h 29"/>
                  <a:gd name="T8" fmla="*/ 23 w 25"/>
                  <a:gd name="T9" fmla="*/ 0 h 29"/>
                  <a:gd name="T10" fmla="*/ 24 w 25"/>
                  <a:gd name="T11" fmla="*/ 4 h 29"/>
                  <a:gd name="T12" fmla="*/ 24 w 25"/>
                  <a:gd name="T13" fmla="*/ 9 h 29"/>
                  <a:gd name="T14" fmla="*/ 23 w 25"/>
                  <a:gd name="T15" fmla="*/ 16 h 29"/>
                  <a:gd name="T16" fmla="*/ 16 w 25"/>
                  <a:gd name="T17" fmla="*/ 17 h 29"/>
                  <a:gd name="T18" fmla="*/ 17 w 25"/>
                  <a:gd name="T19" fmla="*/ 21 h 29"/>
                  <a:gd name="T20" fmla="*/ 16 w 25"/>
                  <a:gd name="T21" fmla="*/ 26 h 29"/>
                  <a:gd name="T22" fmla="*/ 17 w 25"/>
                  <a:gd name="T23" fmla="*/ 29 h 29"/>
                  <a:gd name="T24" fmla="*/ 12 w 25"/>
                  <a:gd name="T25" fmla="*/ 28 h 29"/>
                  <a:gd name="T26" fmla="*/ 11 w 25"/>
                  <a:gd name="T27" fmla="*/ 23 h 29"/>
                  <a:gd name="T28" fmla="*/ 0 w 25"/>
                  <a:gd name="T29" fmla="*/ 20 h 29"/>
                  <a:gd name="T30" fmla="*/ 1 w 25"/>
                  <a:gd name="T31" fmla="*/ 18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9"/>
                  <a:gd name="T50" fmla="*/ 25 w 2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9">
                    <a:moveTo>
                      <a:pt x="1" y="18"/>
                    </a:moveTo>
                    <a:cubicBezTo>
                      <a:pt x="2" y="17"/>
                      <a:pt x="6" y="13"/>
                      <a:pt x="6" y="11"/>
                    </a:cubicBezTo>
                    <a:cubicBezTo>
                      <a:pt x="6" y="9"/>
                      <a:pt x="8" y="4"/>
                      <a:pt x="9" y="3"/>
                    </a:cubicBezTo>
                    <a:cubicBezTo>
                      <a:pt x="10" y="3"/>
                      <a:pt x="19" y="1"/>
                      <a:pt x="20" y="1"/>
                    </a:cubicBezTo>
                    <a:cubicBezTo>
                      <a:pt x="20" y="1"/>
                      <a:pt x="21" y="0"/>
                      <a:pt x="23" y="0"/>
                    </a:cubicBezTo>
                    <a:cubicBezTo>
                      <a:pt x="23" y="0"/>
                      <a:pt x="24" y="3"/>
                      <a:pt x="24" y="4"/>
                    </a:cubicBezTo>
                    <a:cubicBezTo>
                      <a:pt x="25" y="5"/>
                      <a:pt x="24" y="7"/>
                      <a:pt x="24" y="9"/>
                    </a:cubicBezTo>
                    <a:cubicBezTo>
                      <a:pt x="24" y="11"/>
                      <a:pt x="24" y="15"/>
                      <a:pt x="23" y="16"/>
                    </a:cubicBezTo>
                    <a:cubicBezTo>
                      <a:pt x="22" y="17"/>
                      <a:pt x="17" y="17"/>
                      <a:pt x="16" y="17"/>
                    </a:cubicBezTo>
                    <a:cubicBezTo>
                      <a:pt x="15" y="18"/>
                      <a:pt x="16" y="20"/>
                      <a:pt x="17" y="21"/>
                    </a:cubicBezTo>
                    <a:cubicBezTo>
                      <a:pt x="18" y="22"/>
                      <a:pt x="16" y="25"/>
                      <a:pt x="16" y="26"/>
                    </a:cubicBezTo>
                    <a:cubicBezTo>
                      <a:pt x="16" y="27"/>
                      <a:pt x="16" y="28"/>
                      <a:pt x="17" y="29"/>
                    </a:cubicBezTo>
                    <a:cubicBezTo>
                      <a:pt x="12" y="28"/>
                      <a:pt x="12" y="28"/>
                      <a:pt x="12" y="28"/>
                    </a:cubicBezTo>
                    <a:cubicBezTo>
                      <a:pt x="11" y="28"/>
                      <a:pt x="11" y="24"/>
                      <a:pt x="11" y="23"/>
                    </a:cubicBezTo>
                    <a:cubicBezTo>
                      <a:pt x="11" y="22"/>
                      <a:pt x="1" y="22"/>
                      <a:pt x="0" y="20"/>
                    </a:cubicBezTo>
                    <a:cubicBezTo>
                      <a:pt x="0" y="19"/>
                      <a:pt x="1" y="18"/>
                      <a:pt x="1" y="18"/>
                    </a:cubicBezTo>
                    <a:close/>
                  </a:path>
                </a:pathLst>
              </a:custGeom>
              <a:solidFill>
                <a:schemeClr val="accent1"/>
              </a:solidFill>
              <a:ln w="9525">
                <a:solidFill>
                  <a:schemeClr val="bg2"/>
                </a:solidFill>
                <a:miter lim="800000"/>
                <a:headEnd/>
                <a:tailEnd/>
              </a:ln>
            </p:spPr>
            <p:txBody>
              <a:bodyPr/>
              <a:lstStyle/>
              <a:p>
                <a:endParaRPr lang="en-US"/>
              </a:p>
            </p:txBody>
          </p:sp>
          <p:grpSp>
            <p:nvGrpSpPr>
              <p:cNvPr id="43142" name="Group 193"/>
              <p:cNvGrpSpPr>
                <a:grpSpLocks/>
              </p:cNvGrpSpPr>
              <p:nvPr/>
            </p:nvGrpSpPr>
            <p:grpSpPr bwMode="auto">
              <a:xfrm>
                <a:off x="5631911" y="1451382"/>
                <a:ext cx="390190" cy="932496"/>
                <a:chOff x="2792" y="919"/>
                <a:chExt cx="407" cy="627"/>
              </a:xfrm>
            </p:grpSpPr>
            <p:sp>
              <p:nvSpPr>
                <p:cNvPr id="43193" name="Freeform 194"/>
                <p:cNvSpPr>
                  <a:spLocks/>
                </p:cNvSpPr>
                <p:nvPr/>
              </p:nvSpPr>
              <p:spPr bwMode="auto">
                <a:xfrm>
                  <a:off x="3035" y="991"/>
                  <a:ext cx="59" cy="43"/>
                </a:xfrm>
                <a:custGeom>
                  <a:avLst/>
                  <a:gdLst>
                    <a:gd name="T0" fmla="*/ 0 w 29"/>
                    <a:gd name="T1" fmla="*/ 5 h 21"/>
                    <a:gd name="T2" fmla="*/ 2 w 29"/>
                    <a:gd name="T3" fmla="*/ 3 h 21"/>
                    <a:gd name="T4" fmla="*/ 11 w 29"/>
                    <a:gd name="T5" fmla="*/ 0 h 21"/>
                    <a:gd name="T6" fmla="*/ 14 w 29"/>
                    <a:gd name="T7" fmla="*/ 3 h 21"/>
                    <a:gd name="T8" fmla="*/ 20 w 29"/>
                    <a:gd name="T9" fmla="*/ 4 h 21"/>
                    <a:gd name="T10" fmla="*/ 22 w 29"/>
                    <a:gd name="T11" fmla="*/ 9 h 21"/>
                    <a:gd name="T12" fmla="*/ 29 w 29"/>
                    <a:gd name="T13" fmla="*/ 10 h 21"/>
                    <a:gd name="T14" fmla="*/ 17 w 29"/>
                    <a:gd name="T15" fmla="*/ 21 h 21"/>
                    <a:gd name="T16" fmla="*/ 15 w 29"/>
                    <a:gd name="T17" fmla="*/ 14 h 21"/>
                    <a:gd name="T18" fmla="*/ 3 w 29"/>
                    <a:gd name="T19" fmla="*/ 16 h 21"/>
                    <a:gd name="T20" fmla="*/ 8 w 29"/>
                    <a:gd name="T21" fmla="*/ 9 h 21"/>
                    <a:gd name="T22" fmla="*/ 0 w 29"/>
                    <a:gd name="T23" fmla="*/ 5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1"/>
                    <a:gd name="T38" fmla="*/ 29 w 29"/>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1">
                      <a:moveTo>
                        <a:pt x="0" y="5"/>
                      </a:moveTo>
                      <a:cubicBezTo>
                        <a:pt x="0" y="3"/>
                        <a:pt x="2" y="3"/>
                        <a:pt x="2" y="3"/>
                      </a:cubicBezTo>
                      <a:cubicBezTo>
                        <a:pt x="2" y="3"/>
                        <a:pt x="10" y="1"/>
                        <a:pt x="11" y="0"/>
                      </a:cubicBezTo>
                      <a:cubicBezTo>
                        <a:pt x="13" y="0"/>
                        <a:pt x="13" y="3"/>
                        <a:pt x="14" y="3"/>
                      </a:cubicBezTo>
                      <a:cubicBezTo>
                        <a:pt x="15" y="3"/>
                        <a:pt x="19" y="4"/>
                        <a:pt x="20" y="4"/>
                      </a:cubicBezTo>
                      <a:cubicBezTo>
                        <a:pt x="21" y="4"/>
                        <a:pt x="21" y="9"/>
                        <a:pt x="22" y="9"/>
                      </a:cubicBezTo>
                      <a:cubicBezTo>
                        <a:pt x="23" y="9"/>
                        <a:pt x="29" y="9"/>
                        <a:pt x="29" y="10"/>
                      </a:cubicBezTo>
                      <a:cubicBezTo>
                        <a:pt x="29" y="10"/>
                        <a:pt x="17" y="21"/>
                        <a:pt x="17" y="21"/>
                      </a:cubicBezTo>
                      <a:cubicBezTo>
                        <a:pt x="16" y="20"/>
                        <a:pt x="16" y="14"/>
                        <a:pt x="15" y="14"/>
                      </a:cubicBezTo>
                      <a:cubicBezTo>
                        <a:pt x="15" y="13"/>
                        <a:pt x="3" y="17"/>
                        <a:pt x="3" y="16"/>
                      </a:cubicBezTo>
                      <a:cubicBezTo>
                        <a:pt x="2" y="16"/>
                        <a:pt x="9" y="10"/>
                        <a:pt x="8" y="9"/>
                      </a:cubicBezTo>
                      <a:cubicBezTo>
                        <a:pt x="7" y="8"/>
                        <a:pt x="1" y="6"/>
                        <a:pt x="0" y="5"/>
                      </a:cubicBezTo>
                      <a:close/>
                    </a:path>
                  </a:pathLst>
                </a:custGeom>
                <a:solidFill>
                  <a:schemeClr val="accent1"/>
                </a:solidFill>
                <a:ln w="9525">
                  <a:solidFill>
                    <a:schemeClr val="bg2"/>
                  </a:solidFill>
                  <a:miter lim="800000"/>
                  <a:headEnd/>
                  <a:tailEnd/>
                </a:ln>
              </p:spPr>
              <p:txBody>
                <a:bodyPr/>
                <a:lstStyle/>
                <a:p>
                  <a:endParaRPr lang="en-US"/>
                </a:p>
              </p:txBody>
            </p:sp>
            <p:sp>
              <p:nvSpPr>
                <p:cNvPr id="43194" name="Freeform 195"/>
                <p:cNvSpPr>
                  <a:spLocks/>
                </p:cNvSpPr>
                <p:nvPr/>
              </p:nvSpPr>
              <p:spPr bwMode="auto">
                <a:xfrm>
                  <a:off x="2995" y="919"/>
                  <a:ext cx="144" cy="46"/>
                </a:xfrm>
                <a:custGeom>
                  <a:avLst/>
                  <a:gdLst>
                    <a:gd name="T0" fmla="*/ 1 w 71"/>
                    <a:gd name="T1" fmla="*/ 7 h 23"/>
                    <a:gd name="T2" fmla="*/ 3 w 71"/>
                    <a:gd name="T3" fmla="*/ 5 h 23"/>
                    <a:gd name="T4" fmla="*/ 12 w 71"/>
                    <a:gd name="T5" fmla="*/ 5 h 23"/>
                    <a:gd name="T6" fmla="*/ 15 w 71"/>
                    <a:gd name="T7" fmla="*/ 0 h 23"/>
                    <a:gd name="T8" fmla="*/ 25 w 71"/>
                    <a:gd name="T9" fmla="*/ 4 h 23"/>
                    <a:gd name="T10" fmla="*/ 34 w 71"/>
                    <a:gd name="T11" fmla="*/ 8 h 23"/>
                    <a:gd name="T12" fmla="*/ 37 w 71"/>
                    <a:gd name="T13" fmla="*/ 0 h 23"/>
                    <a:gd name="T14" fmla="*/ 42 w 71"/>
                    <a:gd name="T15" fmla="*/ 3 h 23"/>
                    <a:gd name="T16" fmla="*/ 43 w 71"/>
                    <a:gd name="T17" fmla="*/ 6 h 23"/>
                    <a:gd name="T18" fmla="*/ 49 w 71"/>
                    <a:gd name="T19" fmla="*/ 2 h 23"/>
                    <a:gd name="T20" fmla="*/ 64 w 71"/>
                    <a:gd name="T21" fmla="*/ 5 h 23"/>
                    <a:gd name="T22" fmla="*/ 71 w 71"/>
                    <a:gd name="T23" fmla="*/ 8 h 23"/>
                    <a:gd name="T24" fmla="*/ 69 w 71"/>
                    <a:gd name="T25" fmla="*/ 13 h 23"/>
                    <a:gd name="T26" fmla="*/ 60 w 71"/>
                    <a:gd name="T27" fmla="*/ 15 h 23"/>
                    <a:gd name="T28" fmla="*/ 57 w 71"/>
                    <a:gd name="T29" fmla="*/ 21 h 23"/>
                    <a:gd name="T30" fmla="*/ 43 w 71"/>
                    <a:gd name="T31" fmla="*/ 23 h 23"/>
                    <a:gd name="T32" fmla="*/ 35 w 71"/>
                    <a:gd name="T33" fmla="*/ 20 h 23"/>
                    <a:gd name="T34" fmla="*/ 18 w 71"/>
                    <a:gd name="T35" fmla="*/ 18 h 23"/>
                    <a:gd name="T36" fmla="*/ 30 w 71"/>
                    <a:gd name="T37" fmla="*/ 14 h 23"/>
                    <a:gd name="T38" fmla="*/ 25 w 71"/>
                    <a:gd name="T39" fmla="*/ 11 h 23"/>
                    <a:gd name="T40" fmla="*/ 8 w 71"/>
                    <a:gd name="T41" fmla="*/ 13 h 23"/>
                    <a:gd name="T42" fmla="*/ 3 w 71"/>
                    <a:gd name="T43" fmla="*/ 10 h 23"/>
                    <a:gd name="T44" fmla="*/ 1 w 71"/>
                    <a:gd name="T45" fmla="*/ 7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23"/>
                    <a:gd name="T71" fmla="*/ 71 w 71"/>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23">
                      <a:moveTo>
                        <a:pt x="1" y="7"/>
                      </a:moveTo>
                      <a:cubicBezTo>
                        <a:pt x="0" y="6"/>
                        <a:pt x="3" y="5"/>
                        <a:pt x="3" y="5"/>
                      </a:cubicBezTo>
                      <a:cubicBezTo>
                        <a:pt x="4" y="5"/>
                        <a:pt x="10" y="6"/>
                        <a:pt x="12" y="5"/>
                      </a:cubicBezTo>
                      <a:cubicBezTo>
                        <a:pt x="13" y="5"/>
                        <a:pt x="13" y="0"/>
                        <a:pt x="15" y="0"/>
                      </a:cubicBezTo>
                      <a:cubicBezTo>
                        <a:pt x="18" y="1"/>
                        <a:pt x="22" y="4"/>
                        <a:pt x="25" y="4"/>
                      </a:cubicBezTo>
                      <a:cubicBezTo>
                        <a:pt x="28" y="4"/>
                        <a:pt x="34" y="9"/>
                        <a:pt x="34" y="8"/>
                      </a:cubicBezTo>
                      <a:cubicBezTo>
                        <a:pt x="34" y="7"/>
                        <a:pt x="35" y="0"/>
                        <a:pt x="37" y="0"/>
                      </a:cubicBezTo>
                      <a:cubicBezTo>
                        <a:pt x="39" y="0"/>
                        <a:pt x="42" y="2"/>
                        <a:pt x="42" y="3"/>
                      </a:cubicBezTo>
                      <a:cubicBezTo>
                        <a:pt x="42" y="3"/>
                        <a:pt x="42" y="6"/>
                        <a:pt x="43" y="6"/>
                      </a:cubicBezTo>
                      <a:cubicBezTo>
                        <a:pt x="44" y="6"/>
                        <a:pt x="47" y="2"/>
                        <a:pt x="49" y="2"/>
                      </a:cubicBezTo>
                      <a:cubicBezTo>
                        <a:pt x="51" y="3"/>
                        <a:pt x="63" y="5"/>
                        <a:pt x="64" y="5"/>
                      </a:cubicBezTo>
                      <a:cubicBezTo>
                        <a:pt x="65" y="5"/>
                        <a:pt x="70" y="6"/>
                        <a:pt x="71" y="8"/>
                      </a:cubicBezTo>
                      <a:cubicBezTo>
                        <a:pt x="71" y="10"/>
                        <a:pt x="70" y="13"/>
                        <a:pt x="69" y="13"/>
                      </a:cubicBezTo>
                      <a:cubicBezTo>
                        <a:pt x="69" y="13"/>
                        <a:pt x="60" y="14"/>
                        <a:pt x="60" y="15"/>
                      </a:cubicBezTo>
                      <a:cubicBezTo>
                        <a:pt x="59" y="17"/>
                        <a:pt x="61" y="22"/>
                        <a:pt x="57" y="21"/>
                      </a:cubicBezTo>
                      <a:cubicBezTo>
                        <a:pt x="54" y="21"/>
                        <a:pt x="47" y="23"/>
                        <a:pt x="43" y="23"/>
                      </a:cubicBezTo>
                      <a:cubicBezTo>
                        <a:pt x="39" y="22"/>
                        <a:pt x="37" y="20"/>
                        <a:pt x="35" y="20"/>
                      </a:cubicBezTo>
                      <a:cubicBezTo>
                        <a:pt x="34" y="20"/>
                        <a:pt x="19" y="19"/>
                        <a:pt x="18" y="18"/>
                      </a:cubicBezTo>
                      <a:cubicBezTo>
                        <a:pt x="17" y="17"/>
                        <a:pt x="30" y="15"/>
                        <a:pt x="30" y="14"/>
                      </a:cubicBezTo>
                      <a:cubicBezTo>
                        <a:pt x="30" y="13"/>
                        <a:pt x="25" y="11"/>
                        <a:pt x="25" y="11"/>
                      </a:cubicBezTo>
                      <a:cubicBezTo>
                        <a:pt x="25" y="11"/>
                        <a:pt x="10" y="14"/>
                        <a:pt x="8" y="13"/>
                      </a:cubicBezTo>
                      <a:cubicBezTo>
                        <a:pt x="6" y="12"/>
                        <a:pt x="4" y="11"/>
                        <a:pt x="3" y="10"/>
                      </a:cubicBezTo>
                      <a:cubicBezTo>
                        <a:pt x="2" y="9"/>
                        <a:pt x="1" y="7"/>
                        <a:pt x="1" y="7"/>
                      </a:cubicBezTo>
                      <a:close/>
                    </a:path>
                  </a:pathLst>
                </a:custGeom>
                <a:solidFill>
                  <a:schemeClr val="accent1"/>
                </a:solidFill>
                <a:ln w="9525">
                  <a:solidFill>
                    <a:schemeClr val="bg2"/>
                  </a:solidFill>
                  <a:miter lim="800000"/>
                  <a:headEnd/>
                  <a:tailEnd/>
                </a:ln>
              </p:spPr>
              <p:txBody>
                <a:bodyPr/>
                <a:lstStyle/>
                <a:p>
                  <a:endParaRPr lang="en-US"/>
                </a:p>
              </p:txBody>
            </p:sp>
            <p:sp>
              <p:nvSpPr>
                <p:cNvPr id="43195" name="Freeform 196"/>
                <p:cNvSpPr>
                  <a:spLocks/>
                </p:cNvSpPr>
                <p:nvPr/>
              </p:nvSpPr>
              <p:spPr bwMode="auto">
                <a:xfrm>
                  <a:off x="2884" y="933"/>
                  <a:ext cx="168" cy="121"/>
                </a:xfrm>
                <a:custGeom>
                  <a:avLst/>
                  <a:gdLst>
                    <a:gd name="T0" fmla="*/ 0 w 83"/>
                    <a:gd name="T1" fmla="*/ 7 h 60"/>
                    <a:gd name="T2" fmla="*/ 6 w 83"/>
                    <a:gd name="T3" fmla="*/ 5 h 60"/>
                    <a:gd name="T4" fmla="*/ 14 w 83"/>
                    <a:gd name="T5" fmla="*/ 6 h 60"/>
                    <a:gd name="T6" fmla="*/ 24 w 83"/>
                    <a:gd name="T7" fmla="*/ 4 h 60"/>
                    <a:gd name="T8" fmla="*/ 20 w 83"/>
                    <a:gd name="T9" fmla="*/ 9 h 60"/>
                    <a:gd name="T10" fmla="*/ 24 w 83"/>
                    <a:gd name="T11" fmla="*/ 13 h 60"/>
                    <a:gd name="T12" fmla="*/ 29 w 83"/>
                    <a:gd name="T13" fmla="*/ 6 h 60"/>
                    <a:gd name="T14" fmla="*/ 35 w 83"/>
                    <a:gd name="T15" fmla="*/ 11 h 60"/>
                    <a:gd name="T16" fmla="*/ 43 w 83"/>
                    <a:gd name="T17" fmla="*/ 20 h 60"/>
                    <a:gd name="T18" fmla="*/ 39 w 83"/>
                    <a:gd name="T19" fmla="*/ 4 h 60"/>
                    <a:gd name="T20" fmla="*/ 44 w 83"/>
                    <a:gd name="T21" fmla="*/ 1 h 60"/>
                    <a:gd name="T22" fmla="*/ 53 w 83"/>
                    <a:gd name="T23" fmla="*/ 7 h 60"/>
                    <a:gd name="T24" fmla="*/ 53 w 83"/>
                    <a:gd name="T25" fmla="*/ 14 h 60"/>
                    <a:gd name="T26" fmla="*/ 60 w 83"/>
                    <a:gd name="T27" fmla="*/ 11 h 60"/>
                    <a:gd name="T28" fmla="*/ 63 w 83"/>
                    <a:gd name="T29" fmla="*/ 17 h 60"/>
                    <a:gd name="T30" fmla="*/ 68 w 83"/>
                    <a:gd name="T31" fmla="*/ 16 h 60"/>
                    <a:gd name="T32" fmla="*/ 78 w 83"/>
                    <a:gd name="T33" fmla="*/ 20 h 60"/>
                    <a:gd name="T34" fmla="*/ 83 w 83"/>
                    <a:gd name="T35" fmla="*/ 23 h 60"/>
                    <a:gd name="T36" fmla="*/ 80 w 83"/>
                    <a:gd name="T37" fmla="*/ 25 h 60"/>
                    <a:gd name="T38" fmla="*/ 64 w 83"/>
                    <a:gd name="T39" fmla="*/ 28 h 60"/>
                    <a:gd name="T40" fmla="*/ 63 w 83"/>
                    <a:gd name="T41" fmla="*/ 35 h 60"/>
                    <a:gd name="T42" fmla="*/ 58 w 83"/>
                    <a:gd name="T43" fmla="*/ 36 h 60"/>
                    <a:gd name="T44" fmla="*/ 58 w 83"/>
                    <a:gd name="T45" fmla="*/ 43 h 60"/>
                    <a:gd name="T46" fmla="*/ 54 w 83"/>
                    <a:gd name="T47" fmla="*/ 44 h 60"/>
                    <a:gd name="T48" fmla="*/ 50 w 83"/>
                    <a:gd name="T49" fmla="*/ 55 h 60"/>
                    <a:gd name="T50" fmla="*/ 47 w 83"/>
                    <a:gd name="T51" fmla="*/ 60 h 60"/>
                    <a:gd name="T52" fmla="*/ 34 w 83"/>
                    <a:gd name="T53" fmla="*/ 53 h 60"/>
                    <a:gd name="T54" fmla="*/ 24 w 83"/>
                    <a:gd name="T55" fmla="*/ 46 h 60"/>
                    <a:gd name="T56" fmla="*/ 41 w 83"/>
                    <a:gd name="T57" fmla="*/ 43 h 60"/>
                    <a:gd name="T58" fmla="*/ 41 w 83"/>
                    <a:gd name="T59" fmla="*/ 38 h 60"/>
                    <a:gd name="T60" fmla="*/ 23 w 83"/>
                    <a:gd name="T61" fmla="*/ 39 h 60"/>
                    <a:gd name="T62" fmla="*/ 23 w 83"/>
                    <a:gd name="T63" fmla="*/ 36 h 60"/>
                    <a:gd name="T64" fmla="*/ 34 w 83"/>
                    <a:gd name="T65" fmla="*/ 33 h 60"/>
                    <a:gd name="T66" fmla="*/ 42 w 83"/>
                    <a:gd name="T67" fmla="*/ 31 h 60"/>
                    <a:gd name="T68" fmla="*/ 47 w 83"/>
                    <a:gd name="T69" fmla="*/ 31 h 60"/>
                    <a:gd name="T70" fmla="*/ 45 w 83"/>
                    <a:gd name="T71" fmla="*/ 27 h 60"/>
                    <a:gd name="T72" fmla="*/ 37 w 83"/>
                    <a:gd name="T73" fmla="*/ 26 h 60"/>
                    <a:gd name="T74" fmla="*/ 35 w 83"/>
                    <a:gd name="T75" fmla="*/ 23 h 60"/>
                    <a:gd name="T76" fmla="*/ 29 w 83"/>
                    <a:gd name="T77" fmla="*/ 24 h 60"/>
                    <a:gd name="T78" fmla="*/ 28 w 83"/>
                    <a:gd name="T79" fmla="*/ 28 h 60"/>
                    <a:gd name="T80" fmla="*/ 20 w 83"/>
                    <a:gd name="T81" fmla="*/ 30 h 60"/>
                    <a:gd name="T82" fmla="*/ 15 w 83"/>
                    <a:gd name="T83" fmla="*/ 29 h 60"/>
                    <a:gd name="T84" fmla="*/ 7 w 83"/>
                    <a:gd name="T85" fmla="*/ 22 h 60"/>
                    <a:gd name="T86" fmla="*/ 11 w 83"/>
                    <a:gd name="T87" fmla="*/ 20 h 60"/>
                    <a:gd name="T88" fmla="*/ 8 w 83"/>
                    <a:gd name="T89" fmla="*/ 15 h 60"/>
                    <a:gd name="T90" fmla="*/ 3 w 83"/>
                    <a:gd name="T91" fmla="*/ 16 h 60"/>
                    <a:gd name="T92" fmla="*/ 0 w 83"/>
                    <a:gd name="T93" fmla="*/ 7 h 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60"/>
                    <a:gd name="T143" fmla="*/ 83 w 83"/>
                    <a:gd name="T144" fmla="*/ 60 h 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60">
                      <a:moveTo>
                        <a:pt x="0" y="7"/>
                      </a:moveTo>
                      <a:cubicBezTo>
                        <a:pt x="0" y="6"/>
                        <a:pt x="4" y="5"/>
                        <a:pt x="6" y="5"/>
                      </a:cubicBezTo>
                      <a:cubicBezTo>
                        <a:pt x="8" y="5"/>
                        <a:pt x="13" y="6"/>
                        <a:pt x="14" y="6"/>
                      </a:cubicBezTo>
                      <a:cubicBezTo>
                        <a:pt x="16" y="6"/>
                        <a:pt x="23" y="3"/>
                        <a:pt x="24" y="4"/>
                      </a:cubicBezTo>
                      <a:cubicBezTo>
                        <a:pt x="24" y="5"/>
                        <a:pt x="20" y="8"/>
                        <a:pt x="20" y="9"/>
                      </a:cubicBezTo>
                      <a:cubicBezTo>
                        <a:pt x="19" y="11"/>
                        <a:pt x="22" y="13"/>
                        <a:pt x="24" y="13"/>
                      </a:cubicBezTo>
                      <a:cubicBezTo>
                        <a:pt x="26" y="13"/>
                        <a:pt x="28" y="6"/>
                        <a:pt x="29" y="6"/>
                      </a:cubicBezTo>
                      <a:cubicBezTo>
                        <a:pt x="30" y="5"/>
                        <a:pt x="34" y="10"/>
                        <a:pt x="35" y="11"/>
                      </a:cubicBezTo>
                      <a:cubicBezTo>
                        <a:pt x="36" y="13"/>
                        <a:pt x="42" y="20"/>
                        <a:pt x="43" y="20"/>
                      </a:cubicBezTo>
                      <a:cubicBezTo>
                        <a:pt x="45" y="20"/>
                        <a:pt x="38" y="5"/>
                        <a:pt x="39" y="4"/>
                      </a:cubicBezTo>
                      <a:cubicBezTo>
                        <a:pt x="40" y="3"/>
                        <a:pt x="42" y="0"/>
                        <a:pt x="44" y="1"/>
                      </a:cubicBezTo>
                      <a:cubicBezTo>
                        <a:pt x="45" y="2"/>
                        <a:pt x="53" y="6"/>
                        <a:pt x="53" y="7"/>
                      </a:cubicBezTo>
                      <a:cubicBezTo>
                        <a:pt x="53" y="8"/>
                        <a:pt x="53" y="14"/>
                        <a:pt x="53" y="14"/>
                      </a:cubicBezTo>
                      <a:cubicBezTo>
                        <a:pt x="54" y="14"/>
                        <a:pt x="59" y="10"/>
                        <a:pt x="60" y="11"/>
                      </a:cubicBezTo>
                      <a:cubicBezTo>
                        <a:pt x="60" y="11"/>
                        <a:pt x="62" y="16"/>
                        <a:pt x="63" y="17"/>
                      </a:cubicBezTo>
                      <a:cubicBezTo>
                        <a:pt x="64" y="17"/>
                        <a:pt x="67" y="15"/>
                        <a:pt x="68" y="16"/>
                      </a:cubicBezTo>
                      <a:cubicBezTo>
                        <a:pt x="70" y="16"/>
                        <a:pt x="76" y="20"/>
                        <a:pt x="78" y="20"/>
                      </a:cubicBezTo>
                      <a:cubicBezTo>
                        <a:pt x="79" y="20"/>
                        <a:pt x="83" y="22"/>
                        <a:pt x="83" y="23"/>
                      </a:cubicBezTo>
                      <a:cubicBezTo>
                        <a:pt x="83" y="24"/>
                        <a:pt x="80" y="25"/>
                        <a:pt x="80" y="25"/>
                      </a:cubicBezTo>
                      <a:cubicBezTo>
                        <a:pt x="79" y="26"/>
                        <a:pt x="66" y="27"/>
                        <a:pt x="64" y="28"/>
                      </a:cubicBezTo>
                      <a:cubicBezTo>
                        <a:pt x="63" y="29"/>
                        <a:pt x="64" y="34"/>
                        <a:pt x="63" y="35"/>
                      </a:cubicBezTo>
                      <a:cubicBezTo>
                        <a:pt x="63" y="36"/>
                        <a:pt x="58" y="34"/>
                        <a:pt x="58" y="36"/>
                      </a:cubicBezTo>
                      <a:cubicBezTo>
                        <a:pt x="58" y="37"/>
                        <a:pt x="58" y="42"/>
                        <a:pt x="58" y="43"/>
                      </a:cubicBezTo>
                      <a:cubicBezTo>
                        <a:pt x="57" y="44"/>
                        <a:pt x="54" y="44"/>
                        <a:pt x="54" y="44"/>
                      </a:cubicBezTo>
                      <a:cubicBezTo>
                        <a:pt x="53" y="45"/>
                        <a:pt x="50" y="54"/>
                        <a:pt x="50" y="55"/>
                      </a:cubicBezTo>
                      <a:cubicBezTo>
                        <a:pt x="50" y="56"/>
                        <a:pt x="50" y="60"/>
                        <a:pt x="47" y="60"/>
                      </a:cubicBezTo>
                      <a:cubicBezTo>
                        <a:pt x="43" y="59"/>
                        <a:pt x="37" y="54"/>
                        <a:pt x="34" y="53"/>
                      </a:cubicBezTo>
                      <a:cubicBezTo>
                        <a:pt x="32" y="51"/>
                        <a:pt x="24" y="48"/>
                        <a:pt x="24" y="46"/>
                      </a:cubicBezTo>
                      <a:cubicBezTo>
                        <a:pt x="25" y="45"/>
                        <a:pt x="40" y="43"/>
                        <a:pt x="41" y="43"/>
                      </a:cubicBezTo>
                      <a:cubicBezTo>
                        <a:pt x="42" y="43"/>
                        <a:pt x="41" y="39"/>
                        <a:pt x="41" y="38"/>
                      </a:cubicBezTo>
                      <a:cubicBezTo>
                        <a:pt x="41" y="37"/>
                        <a:pt x="24" y="39"/>
                        <a:pt x="23" y="39"/>
                      </a:cubicBezTo>
                      <a:cubicBezTo>
                        <a:pt x="23" y="40"/>
                        <a:pt x="22" y="36"/>
                        <a:pt x="23" y="36"/>
                      </a:cubicBezTo>
                      <a:cubicBezTo>
                        <a:pt x="24" y="35"/>
                        <a:pt x="33" y="35"/>
                        <a:pt x="34" y="33"/>
                      </a:cubicBezTo>
                      <a:cubicBezTo>
                        <a:pt x="36" y="32"/>
                        <a:pt x="40" y="31"/>
                        <a:pt x="42" y="31"/>
                      </a:cubicBezTo>
                      <a:cubicBezTo>
                        <a:pt x="44" y="31"/>
                        <a:pt x="47" y="31"/>
                        <a:pt x="47" y="31"/>
                      </a:cubicBezTo>
                      <a:cubicBezTo>
                        <a:pt x="48" y="30"/>
                        <a:pt x="45" y="28"/>
                        <a:pt x="45" y="27"/>
                      </a:cubicBezTo>
                      <a:cubicBezTo>
                        <a:pt x="45" y="25"/>
                        <a:pt x="38" y="27"/>
                        <a:pt x="37" y="26"/>
                      </a:cubicBezTo>
                      <a:cubicBezTo>
                        <a:pt x="36" y="24"/>
                        <a:pt x="35" y="24"/>
                        <a:pt x="35" y="23"/>
                      </a:cubicBezTo>
                      <a:cubicBezTo>
                        <a:pt x="35" y="22"/>
                        <a:pt x="30" y="24"/>
                        <a:pt x="29" y="24"/>
                      </a:cubicBezTo>
                      <a:cubicBezTo>
                        <a:pt x="28" y="24"/>
                        <a:pt x="28" y="28"/>
                        <a:pt x="28" y="28"/>
                      </a:cubicBezTo>
                      <a:cubicBezTo>
                        <a:pt x="27" y="29"/>
                        <a:pt x="22" y="30"/>
                        <a:pt x="20" y="30"/>
                      </a:cubicBezTo>
                      <a:cubicBezTo>
                        <a:pt x="18" y="30"/>
                        <a:pt x="17" y="31"/>
                        <a:pt x="15" y="29"/>
                      </a:cubicBezTo>
                      <a:cubicBezTo>
                        <a:pt x="13" y="28"/>
                        <a:pt x="7" y="23"/>
                        <a:pt x="7" y="22"/>
                      </a:cubicBezTo>
                      <a:cubicBezTo>
                        <a:pt x="6" y="20"/>
                        <a:pt x="11" y="21"/>
                        <a:pt x="11" y="20"/>
                      </a:cubicBezTo>
                      <a:cubicBezTo>
                        <a:pt x="11" y="19"/>
                        <a:pt x="9" y="16"/>
                        <a:pt x="8" y="15"/>
                      </a:cubicBezTo>
                      <a:cubicBezTo>
                        <a:pt x="8" y="14"/>
                        <a:pt x="4" y="18"/>
                        <a:pt x="3" y="16"/>
                      </a:cubicBezTo>
                      <a:cubicBezTo>
                        <a:pt x="2" y="15"/>
                        <a:pt x="0" y="9"/>
                        <a:pt x="0" y="7"/>
                      </a:cubicBezTo>
                      <a:close/>
                    </a:path>
                  </a:pathLst>
                </a:custGeom>
                <a:solidFill>
                  <a:schemeClr val="accent1"/>
                </a:solidFill>
                <a:ln w="9525">
                  <a:solidFill>
                    <a:schemeClr val="bg2"/>
                  </a:solidFill>
                  <a:miter lim="800000"/>
                  <a:headEnd/>
                  <a:tailEnd/>
                </a:ln>
              </p:spPr>
              <p:txBody>
                <a:bodyPr/>
                <a:lstStyle/>
                <a:p>
                  <a:endParaRPr lang="en-US"/>
                </a:p>
              </p:txBody>
            </p:sp>
            <p:sp>
              <p:nvSpPr>
                <p:cNvPr id="43196" name="Freeform 197"/>
                <p:cNvSpPr>
                  <a:spLocks/>
                </p:cNvSpPr>
                <p:nvPr/>
              </p:nvSpPr>
              <p:spPr bwMode="auto">
                <a:xfrm>
                  <a:off x="2792" y="1216"/>
                  <a:ext cx="407" cy="330"/>
                </a:xfrm>
                <a:custGeom>
                  <a:avLst/>
                  <a:gdLst>
                    <a:gd name="T0" fmla="*/ 4 w 201"/>
                    <a:gd name="T1" fmla="*/ 148 h 163"/>
                    <a:gd name="T2" fmla="*/ 1 w 201"/>
                    <a:gd name="T3" fmla="*/ 133 h 163"/>
                    <a:gd name="T4" fmla="*/ 1 w 201"/>
                    <a:gd name="T5" fmla="*/ 127 h 163"/>
                    <a:gd name="T6" fmla="*/ 2 w 201"/>
                    <a:gd name="T7" fmla="*/ 117 h 163"/>
                    <a:gd name="T8" fmla="*/ 13 w 201"/>
                    <a:gd name="T9" fmla="*/ 107 h 163"/>
                    <a:gd name="T10" fmla="*/ 20 w 201"/>
                    <a:gd name="T11" fmla="*/ 104 h 163"/>
                    <a:gd name="T12" fmla="*/ 27 w 201"/>
                    <a:gd name="T13" fmla="*/ 97 h 163"/>
                    <a:gd name="T14" fmla="*/ 34 w 201"/>
                    <a:gd name="T15" fmla="*/ 101 h 163"/>
                    <a:gd name="T16" fmla="*/ 46 w 201"/>
                    <a:gd name="T17" fmla="*/ 87 h 163"/>
                    <a:gd name="T18" fmla="*/ 49 w 201"/>
                    <a:gd name="T19" fmla="*/ 83 h 163"/>
                    <a:gd name="T20" fmla="*/ 54 w 201"/>
                    <a:gd name="T21" fmla="*/ 81 h 163"/>
                    <a:gd name="T22" fmla="*/ 58 w 201"/>
                    <a:gd name="T23" fmla="*/ 71 h 163"/>
                    <a:gd name="T24" fmla="*/ 65 w 201"/>
                    <a:gd name="T25" fmla="*/ 68 h 163"/>
                    <a:gd name="T26" fmla="*/ 61 w 201"/>
                    <a:gd name="T27" fmla="*/ 62 h 163"/>
                    <a:gd name="T28" fmla="*/ 73 w 201"/>
                    <a:gd name="T29" fmla="*/ 52 h 163"/>
                    <a:gd name="T30" fmla="*/ 86 w 201"/>
                    <a:gd name="T31" fmla="*/ 39 h 163"/>
                    <a:gd name="T32" fmla="*/ 67 w 201"/>
                    <a:gd name="T33" fmla="*/ 42 h 163"/>
                    <a:gd name="T34" fmla="*/ 69 w 201"/>
                    <a:gd name="T35" fmla="*/ 36 h 163"/>
                    <a:gd name="T36" fmla="*/ 77 w 201"/>
                    <a:gd name="T37" fmla="*/ 29 h 163"/>
                    <a:gd name="T38" fmla="*/ 87 w 201"/>
                    <a:gd name="T39" fmla="*/ 31 h 163"/>
                    <a:gd name="T40" fmla="*/ 96 w 201"/>
                    <a:gd name="T41" fmla="*/ 28 h 163"/>
                    <a:gd name="T42" fmla="*/ 101 w 201"/>
                    <a:gd name="T43" fmla="*/ 19 h 163"/>
                    <a:gd name="T44" fmla="*/ 116 w 201"/>
                    <a:gd name="T45" fmla="*/ 13 h 163"/>
                    <a:gd name="T46" fmla="*/ 124 w 201"/>
                    <a:gd name="T47" fmla="*/ 18 h 163"/>
                    <a:gd name="T48" fmla="*/ 132 w 201"/>
                    <a:gd name="T49" fmla="*/ 19 h 163"/>
                    <a:gd name="T50" fmla="*/ 137 w 201"/>
                    <a:gd name="T51" fmla="*/ 12 h 163"/>
                    <a:gd name="T52" fmla="*/ 142 w 201"/>
                    <a:gd name="T53" fmla="*/ 7 h 163"/>
                    <a:gd name="T54" fmla="*/ 151 w 201"/>
                    <a:gd name="T55" fmla="*/ 4 h 163"/>
                    <a:gd name="T56" fmla="*/ 161 w 201"/>
                    <a:gd name="T57" fmla="*/ 0 h 163"/>
                    <a:gd name="T58" fmla="*/ 154 w 201"/>
                    <a:gd name="T59" fmla="*/ 15 h 163"/>
                    <a:gd name="T60" fmla="*/ 167 w 201"/>
                    <a:gd name="T61" fmla="*/ 2 h 163"/>
                    <a:gd name="T62" fmla="*/ 174 w 201"/>
                    <a:gd name="T63" fmla="*/ 5 h 163"/>
                    <a:gd name="T64" fmla="*/ 180 w 201"/>
                    <a:gd name="T65" fmla="*/ 2 h 163"/>
                    <a:gd name="T66" fmla="*/ 186 w 201"/>
                    <a:gd name="T67" fmla="*/ 5 h 163"/>
                    <a:gd name="T68" fmla="*/ 200 w 201"/>
                    <a:gd name="T69" fmla="*/ 12 h 163"/>
                    <a:gd name="T70" fmla="*/ 183 w 201"/>
                    <a:gd name="T71" fmla="*/ 14 h 163"/>
                    <a:gd name="T72" fmla="*/ 194 w 201"/>
                    <a:gd name="T73" fmla="*/ 19 h 163"/>
                    <a:gd name="T74" fmla="*/ 193 w 201"/>
                    <a:gd name="T75" fmla="*/ 25 h 163"/>
                    <a:gd name="T76" fmla="*/ 184 w 201"/>
                    <a:gd name="T77" fmla="*/ 31 h 163"/>
                    <a:gd name="T78" fmla="*/ 183 w 201"/>
                    <a:gd name="T79" fmla="*/ 24 h 163"/>
                    <a:gd name="T80" fmla="*/ 173 w 201"/>
                    <a:gd name="T81" fmla="*/ 18 h 163"/>
                    <a:gd name="T82" fmla="*/ 160 w 201"/>
                    <a:gd name="T83" fmla="*/ 28 h 163"/>
                    <a:gd name="T84" fmla="*/ 146 w 201"/>
                    <a:gd name="T85" fmla="*/ 32 h 163"/>
                    <a:gd name="T86" fmla="*/ 125 w 201"/>
                    <a:gd name="T87" fmla="*/ 26 h 163"/>
                    <a:gd name="T88" fmla="*/ 119 w 201"/>
                    <a:gd name="T89" fmla="*/ 29 h 163"/>
                    <a:gd name="T90" fmla="*/ 103 w 201"/>
                    <a:gd name="T91" fmla="*/ 36 h 163"/>
                    <a:gd name="T92" fmla="*/ 95 w 201"/>
                    <a:gd name="T93" fmla="*/ 42 h 163"/>
                    <a:gd name="T94" fmla="*/ 89 w 201"/>
                    <a:gd name="T95" fmla="*/ 55 h 163"/>
                    <a:gd name="T96" fmla="*/ 75 w 201"/>
                    <a:gd name="T97" fmla="*/ 68 h 163"/>
                    <a:gd name="T98" fmla="*/ 67 w 201"/>
                    <a:gd name="T99" fmla="*/ 84 h 163"/>
                    <a:gd name="T100" fmla="*/ 69 w 201"/>
                    <a:gd name="T101" fmla="*/ 95 h 163"/>
                    <a:gd name="T102" fmla="*/ 56 w 201"/>
                    <a:gd name="T103" fmla="*/ 100 h 163"/>
                    <a:gd name="T104" fmla="*/ 61 w 201"/>
                    <a:gd name="T105" fmla="*/ 125 h 163"/>
                    <a:gd name="T106" fmla="*/ 59 w 201"/>
                    <a:gd name="T107" fmla="*/ 138 h 163"/>
                    <a:gd name="T108" fmla="*/ 53 w 201"/>
                    <a:gd name="T109" fmla="*/ 151 h 163"/>
                    <a:gd name="T110" fmla="*/ 47 w 201"/>
                    <a:gd name="T111" fmla="*/ 148 h 163"/>
                    <a:gd name="T112" fmla="*/ 43 w 201"/>
                    <a:gd name="T113" fmla="*/ 141 h 163"/>
                    <a:gd name="T114" fmla="*/ 34 w 201"/>
                    <a:gd name="T115" fmla="*/ 155 h 163"/>
                    <a:gd name="T116" fmla="*/ 6 w 201"/>
                    <a:gd name="T117" fmla="*/ 156 h 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1"/>
                    <a:gd name="T178" fmla="*/ 0 h 163"/>
                    <a:gd name="T179" fmla="*/ 201 w 201"/>
                    <a:gd name="T180" fmla="*/ 163 h 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1" h="163">
                      <a:moveTo>
                        <a:pt x="11" y="148"/>
                      </a:moveTo>
                      <a:cubicBezTo>
                        <a:pt x="10" y="147"/>
                        <a:pt x="6" y="150"/>
                        <a:pt x="4" y="148"/>
                      </a:cubicBezTo>
                      <a:cubicBezTo>
                        <a:pt x="3" y="147"/>
                        <a:pt x="4" y="142"/>
                        <a:pt x="4" y="141"/>
                      </a:cubicBezTo>
                      <a:cubicBezTo>
                        <a:pt x="3" y="139"/>
                        <a:pt x="1" y="134"/>
                        <a:pt x="1" y="133"/>
                      </a:cubicBezTo>
                      <a:cubicBezTo>
                        <a:pt x="4" y="131"/>
                        <a:pt x="22" y="131"/>
                        <a:pt x="21" y="127"/>
                      </a:cubicBezTo>
                      <a:cubicBezTo>
                        <a:pt x="20" y="124"/>
                        <a:pt x="2" y="128"/>
                        <a:pt x="1" y="127"/>
                      </a:cubicBezTo>
                      <a:cubicBezTo>
                        <a:pt x="0" y="126"/>
                        <a:pt x="1" y="123"/>
                        <a:pt x="2" y="123"/>
                      </a:cubicBezTo>
                      <a:cubicBezTo>
                        <a:pt x="3" y="122"/>
                        <a:pt x="1" y="119"/>
                        <a:pt x="2" y="117"/>
                      </a:cubicBezTo>
                      <a:cubicBezTo>
                        <a:pt x="4" y="116"/>
                        <a:pt x="6" y="113"/>
                        <a:pt x="8" y="113"/>
                      </a:cubicBezTo>
                      <a:cubicBezTo>
                        <a:pt x="10" y="113"/>
                        <a:pt x="12" y="107"/>
                        <a:pt x="13" y="107"/>
                      </a:cubicBezTo>
                      <a:cubicBezTo>
                        <a:pt x="14" y="106"/>
                        <a:pt x="19" y="110"/>
                        <a:pt x="20" y="109"/>
                      </a:cubicBezTo>
                      <a:cubicBezTo>
                        <a:pt x="22" y="109"/>
                        <a:pt x="18" y="104"/>
                        <a:pt x="20" y="104"/>
                      </a:cubicBezTo>
                      <a:cubicBezTo>
                        <a:pt x="21" y="103"/>
                        <a:pt x="24" y="102"/>
                        <a:pt x="26" y="101"/>
                      </a:cubicBezTo>
                      <a:cubicBezTo>
                        <a:pt x="28" y="101"/>
                        <a:pt x="25" y="98"/>
                        <a:pt x="27" y="97"/>
                      </a:cubicBezTo>
                      <a:cubicBezTo>
                        <a:pt x="29" y="96"/>
                        <a:pt x="30" y="96"/>
                        <a:pt x="32" y="96"/>
                      </a:cubicBezTo>
                      <a:cubicBezTo>
                        <a:pt x="33" y="96"/>
                        <a:pt x="33" y="102"/>
                        <a:pt x="34" y="101"/>
                      </a:cubicBezTo>
                      <a:cubicBezTo>
                        <a:pt x="36" y="100"/>
                        <a:pt x="37" y="97"/>
                        <a:pt x="37" y="95"/>
                      </a:cubicBezTo>
                      <a:cubicBezTo>
                        <a:pt x="38" y="94"/>
                        <a:pt x="45" y="87"/>
                        <a:pt x="46" y="87"/>
                      </a:cubicBezTo>
                      <a:cubicBezTo>
                        <a:pt x="46" y="87"/>
                        <a:pt x="48" y="90"/>
                        <a:pt x="50" y="89"/>
                      </a:cubicBezTo>
                      <a:cubicBezTo>
                        <a:pt x="51" y="88"/>
                        <a:pt x="50" y="84"/>
                        <a:pt x="49" y="83"/>
                      </a:cubicBezTo>
                      <a:cubicBezTo>
                        <a:pt x="48" y="82"/>
                        <a:pt x="45" y="81"/>
                        <a:pt x="46" y="81"/>
                      </a:cubicBezTo>
                      <a:cubicBezTo>
                        <a:pt x="46" y="80"/>
                        <a:pt x="52" y="82"/>
                        <a:pt x="54" y="81"/>
                      </a:cubicBezTo>
                      <a:cubicBezTo>
                        <a:pt x="55" y="80"/>
                        <a:pt x="56" y="77"/>
                        <a:pt x="56" y="76"/>
                      </a:cubicBezTo>
                      <a:cubicBezTo>
                        <a:pt x="57" y="75"/>
                        <a:pt x="59" y="72"/>
                        <a:pt x="58" y="71"/>
                      </a:cubicBezTo>
                      <a:cubicBezTo>
                        <a:pt x="57" y="70"/>
                        <a:pt x="56" y="68"/>
                        <a:pt x="57" y="67"/>
                      </a:cubicBezTo>
                      <a:cubicBezTo>
                        <a:pt x="58" y="67"/>
                        <a:pt x="64" y="68"/>
                        <a:pt x="65" y="68"/>
                      </a:cubicBezTo>
                      <a:cubicBezTo>
                        <a:pt x="67" y="67"/>
                        <a:pt x="68" y="66"/>
                        <a:pt x="68" y="65"/>
                      </a:cubicBezTo>
                      <a:cubicBezTo>
                        <a:pt x="69" y="63"/>
                        <a:pt x="61" y="64"/>
                        <a:pt x="61" y="62"/>
                      </a:cubicBezTo>
                      <a:cubicBezTo>
                        <a:pt x="61" y="60"/>
                        <a:pt x="64" y="58"/>
                        <a:pt x="64" y="58"/>
                      </a:cubicBezTo>
                      <a:cubicBezTo>
                        <a:pt x="66" y="56"/>
                        <a:pt x="72" y="54"/>
                        <a:pt x="73" y="52"/>
                      </a:cubicBezTo>
                      <a:cubicBezTo>
                        <a:pt x="75" y="50"/>
                        <a:pt x="75" y="46"/>
                        <a:pt x="77" y="45"/>
                      </a:cubicBezTo>
                      <a:cubicBezTo>
                        <a:pt x="78" y="44"/>
                        <a:pt x="87" y="41"/>
                        <a:pt x="86" y="39"/>
                      </a:cubicBezTo>
                      <a:cubicBezTo>
                        <a:pt x="86" y="38"/>
                        <a:pt x="81" y="37"/>
                        <a:pt x="79" y="38"/>
                      </a:cubicBezTo>
                      <a:cubicBezTo>
                        <a:pt x="77" y="38"/>
                        <a:pt x="69" y="41"/>
                        <a:pt x="67" y="42"/>
                      </a:cubicBezTo>
                      <a:cubicBezTo>
                        <a:pt x="64" y="42"/>
                        <a:pt x="60" y="46"/>
                        <a:pt x="60" y="45"/>
                      </a:cubicBezTo>
                      <a:cubicBezTo>
                        <a:pt x="60" y="44"/>
                        <a:pt x="66" y="36"/>
                        <a:pt x="69" y="36"/>
                      </a:cubicBezTo>
                      <a:cubicBezTo>
                        <a:pt x="72" y="36"/>
                        <a:pt x="73" y="35"/>
                        <a:pt x="74" y="34"/>
                      </a:cubicBezTo>
                      <a:cubicBezTo>
                        <a:pt x="76" y="33"/>
                        <a:pt x="77" y="29"/>
                        <a:pt x="77" y="29"/>
                      </a:cubicBezTo>
                      <a:cubicBezTo>
                        <a:pt x="78" y="28"/>
                        <a:pt x="85" y="25"/>
                        <a:pt x="86" y="25"/>
                      </a:cubicBezTo>
                      <a:cubicBezTo>
                        <a:pt x="87" y="25"/>
                        <a:pt x="85" y="30"/>
                        <a:pt x="87" y="31"/>
                      </a:cubicBezTo>
                      <a:cubicBezTo>
                        <a:pt x="88" y="31"/>
                        <a:pt x="91" y="33"/>
                        <a:pt x="93" y="32"/>
                      </a:cubicBezTo>
                      <a:cubicBezTo>
                        <a:pt x="95" y="30"/>
                        <a:pt x="97" y="29"/>
                        <a:pt x="96" y="28"/>
                      </a:cubicBezTo>
                      <a:cubicBezTo>
                        <a:pt x="96" y="27"/>
                        <a:pt x="93" y="24"/>
                        <a:pt x="93" y="23"/>
                      </a:cubicBezTo>
                      <a:cubicBezTo>
                        <a:pt x="94" y="23"/>
                        <a:pt x="99" y="22"/>
                        <a:pt x="101" y="19"/>
                      </a:cubicBezTo>
                      <a:cubicBezTo>
                        <a:pt x="103" y="18"/>
                        <a:pt x="105" y="14"/>
                        <a:pt x="107" y="13"/>
                      </a:cubicBezTo>
                      <a:cubicBezTo>
                        <a:pt x="110" y="12"/>
                        <a:pt x="114" y="13"/>
                        <a:pt x="116" y="13"/>
                      </a:cubicBezTo>
                      <a:cubicBezTo>
                        <a:pt x="118" y="13"/>
                        <a:pt x="121" y="12"/>
                        <a:pt x="122" y="13"/>
                      </a:cubicBezTo>
                      <a:cubicBezTo>
                        <a:pt x="123" y="13"/>
                        <a:pt x="122" y="18"/>
                        <a:pt x="124" y="18"/>
                      </a:cubicBezTo>
                      <a:cubicBezTo>
                        <a:pt x="127" y="18"/>
                        <a:pt x="128" y="15"/>
                        <a:pt x="128" y="15"/>
                      </a:cubicBezTo>
                      <a:cubicBezTo>
                        <a:pt x="128" y="16"/>
                        <a:pt x="130" y="19"/>
                        <a:pt x="132" y="19"/>
                      </a:cubicBezTo>
                      <a:cubicBezTo>
                        <a:pt x="133" y="19"/>
                        <a:pt x="130" y="12"/>
                        <a:pt x="132" y="11"/>
                      </a:cubicBezTo>
                      <a:cubicBezTo>
                        <a:pt x="133" y="10"/>
                        <a:pt x="136" y="10"/>
                        <a:pt x="137" y="12"/>
                      </a:cubicBezTo>
                      <a:cubicBezTo>
                        <a:pt x="139" y="14"/>
                        <a:pt x="139" y="16"/>
                        <a:pt x="140" y="16"/>
                      </a:cubicBezTo>
                      <a:cubicBezTo>
                        <a:pt x="142" y="16"/>
                        <a:pt x="141" y="8"/>
                        <a:pt x="142" y="7"/>
                      </a:cubicBezTo>
                      <a:cubicBezTo>
                        <a:pt x="143" y="7"/>
                        <a:pt x="145" y="6"/>
                        <a:pt x="147" y="6"/>
                      </a:cubicBezTo>
                      <a:cubicBezTo>
                        <a:pt x="149" y="6"/>
                        <a:pt x="151" y="5"/>
                        <a:pt x="151" y="4"/>
                      </a:cubicBezTo>
                      <a:cubicBezTo>
                        <a:pt x="152" y="2"/>
                        <a:pt x="154" y="2"/>
                        <a:pt x="155" y="1"/>
                      </a:cubicBezTo>
                      <a:cubicBezTo>
                        <a:pt x="156" y="1"/>
                        <a:pt x="160" y="0"/>
                        <a:pt x="161" y="0"/>
                      </a:cubicBezTo>
                      <a:cubicBezTo>
                        <a:pt x="162" y="1"/>
                        <a:pt x="159" y="5"/>
                        <a:pt x="157" y="6"/>
                      </a:cubicBezTo>
                      <a:cubicBezTo>
                        <a:pt x="156" y="7"/>
                        <a:pt x="153" y="14"/>
                        <a:pt x="154" y="15"/>
                      </a:cubicBezTo>
                      <a:cubicBezTo>
                        <a:pt x="154" y="15"/>
                        <a:pt x="159" y="13"/>
                        <a:pt x="160" y="11"/>
                      </a:cubicBezTo>
                      <a:cubicBezTo>
                        <a:pt x="161" y="9"/>
                        <a:pt x="166" y="2"/>
                        <a:pt x="167" y="2"/>
                      </a:cubicBezTo>
                      <a:cubicBezTo>
                        <a:pt x="168" y="2"/>
                        <a:pt x="167" y="11"/>
                        <a:pt x="168" y="11"/>
                      </a:cubicBezTo>
                      <a:cubicBezTo>
                        <a:pt x="169" y="11"/>
                        <a:pt x="173" y="6"/>
                        <a:pt x="174" y="5"/>
                      </a:cubicBezTo>
                      <a:cubicBezTo>
                        <a:pt x="175" y="4"/>
                        <a:pt x="174" y="1"/>
                        <a:pt x="175" y="1"/>
                      </a:cubicBezTo>
                      <a:cubicBezTo>
                        <a:pt x="176" y="1"/>
                        <a:pt x="179" y="1"/>
                        <a:pt x="180" y="2"/>
                      </a:cubicBezTo>
                      <a:cubicBezTo>
                        <a:pt x="181" y="3"/>
                        <a:pt x="178" y="9"/>
                        <a:pt x="180" y="9"/>
                      </a:cubicBezTo>
                      <a:cubicBezTo>
                        <a:pt x="182" y="9"/>
                        <a:pt x="184" y="4"/>
                        <a:pt x="186" y="5"/>
                      </a:cubicBezTo>
                      <a:cubicBezTo>
                        <a:pt x="189" y="6"/>
                        <a:pt x="197" y="8"/>
                        <a:pt x="199" y="9"/>
                      </a:cubicBezTo>
                      <a:cubicBezTo>
                        <a:pt x="200" y="11"/>
                        <a:pt x="201" y="12"/>
                        <a:pt x="200" y="12"/>
                      </a:cubicBezTo>
                      <a:cubicBezTo>
                        <a:pt x="199" y="13"/>
                        <a:pt x="193" y="14"/>
                        <a:pt x="191" y="14"/>
                      </a:cubicBezTo>
                      <a:cubicBezTo>
                        <a:pt x="189" y="14"/>
                        <a:pt x="183" y="13"/>
                        <a:pt x="183" y="14"/>
                      </a:cubicBezTo>
                      <a:cubicBezTo>
                        <a:pt x="182" y="15"/>
                        <a:pt x="181" y="16"/>
                        <a:pt x="184" y="17"/>
                      </a:cubicBezTo>
                      <a:cubicBezTo>
                        <a:pt x="186" y="18"/>
                        <a:pt x="193" y="19"/>
                        <a:pt x="194" y="19"/>
                      </a:cubicBezTo>
                      <a:cubicBezTo>
                        <a:pt x="194" y="19"/>
                        <a:pt x="195" y="19"/>
                        <a:pt x="195" y="19"/>
                      </a:cubicBezTo>
                      <a:cubicBezTo>
                        <a:pt x="195" y="19"/>
                        <a:pt x="194" y="23"/>
                        <a:pt x="193" y="25"/>
                      </a:cubicBezTo>
                      <a:cubicBezTo>
                        <a:pt x="191" y="27"/>
                        <a:pt x="188" y="24"/>
                        <a:pt x="188" y="30"/>
                      </a:cubicBezTo>
                      <a:cubicBezTo>
                        <a:pt x="188" y="32"/>
                        <a:pt x="186" y="32"/>
                        <a:pt x="184" y="31"/>
                      </a:cubicBezTo>
                      <a:cubicBezTo>
                        <a:pt x="183" y="30"/>
                        <a:pt x="183" y="30"/>
                        <a:pt x="182" y="30"/>
                      </a:cubicBezTo>
                      <a:cubicBezTo>
                        <a:pt x="180" y="29"/>
                        <a:pt x="183" y="26"/>
                        <a:pt x="183" y="24"/>
                      </a:cubicBezTo>
                      <a:cubicBezTo>
                        <a:pt x="183" y="22"/>
                        <a:pt x="181" y="21"/>
                        <a:pt x="179" y="20"/>
                      </a:cubicBezTo>
                      <a:cubicBezTo>
                        <a:pt x="177" y="19"/>
                        <a:pt x="174" y="18"/>
                        <a:pt x="173" y="18"/>
                      </a:cubicBezTo>
                      <a:cubicBezTo>
                        <a:pt x="172" y="18"/>
                        <a:pt x="165" y="19"/>
                        <a:pt x="165" y="20"/>
                      </a:cubicBezTo>
                      <a:cubicBezTo>
                        <a:pt x="164" y="21"/>
                        <a:pt x="160" y="26"/>
                        <a:pt x="160" y="28"/>
                      </a:cubicBezTo>
                      <a:cubicBezTo>
                        <a:pt x="160" y="30"/>
                        <a:pt x="157" y="32"/>
                        <a:pt x="155" y="34"/>
                      </a:cubicBezTo>
                      <a:cubicBezTo>
                        <a:pt x="154" y="36"/>
                        <a:pt x="147" y="32"/>
                        <a:pt x="146" y="32"/>
                      </a:cubicBezTo>
                      <a:cubicBezTo>
                        <a:pt x="144" y="32"/>
                        <a:pt x="138" y="33"/>
                        <a:pt x="136" y="32"/>
                      </a:cubicBezTo>
                      <a:cubicBezTo>
                        <a:pt x="134" y="32"/>
                        <a:pt x="127" y="26"/>
                        <a:pt x="125" y="26"/>
                      </a:cubicBezTo>
                      <a:cubicBezTo>
                        <a:pt x="125" y="26"/>
                        <a:pt x="123" y="27"/>
                        <a:pt x="121" y="28"/>
                      </a:cubicBezTo>
                      <a:cubicBezTo>
                        <a:pt x="120" y="29"/>
                        <a:pt x="119" y="29"/>
                        <a:pt x="119" y="29"/>
                      </a:cubicBezTo>
                      <a:cubicBezTo>
                        <a:pt x="119" y="29"/>
                        <a:pt x="117" y="37"/>
                        <a:pt x="116" y="37"/>
                      </a:cubicBezTo>
                      <a:cubicBezTo>
                        <a:pt x="115" y="38"/>
                        <a:pt x="104" y="36"/>
                        <a:pt x="103" y="36"/>
                      </a:cubicBezTo>
                      <a:cubicBezTo>
                        <a:pt x="102" y="36"/>
                        <a:pt x="101" y="43"/>
                        <a:pt x="101" y="44"/>
                      </a:cubicBezTo>
                      <a:cubicBezTo>
                        <a:pt x="100" y="45"/>
                        <a:pt x="95" y="42"/>
                        <a:pt x="95" y="42"/>
                      </a:cubicBezTo>
                      <a:cubicBezTo>
                        <a:pt x="94" y="42"/>
                        <a:pt x="88" y="50"/>
                        <a:pt x="88" y="50"/>
                      </a:cubicBezTo>
                      <a:cubicBezTo>
                        <a:pt x="88" y="50"/>
                        <a:pt x="89" y="54"/>
                        <a:pt x="89" y="55"/>
                      </a:cubicBezTo>
                      <a:cubicBezTo>
                        <a:pt x="89" y="55"/>
                        <a:pt x="82" y="65"/>
                        <a:pt x="82" y="65"/>
                      </a:cubicBezTo>
                      <a:cubicBezTo>
                        <a:pt x="75" y="68"/>
                        <a:pt x="75" y="68"/>
                        <a:pt x="75" y="68"/>
                      </a:cubicBezTo>
                      <a:cubicBezTo>
                        <a:pt x="75" y="68"/>
                        <a:pt x="74" y="75"/>
                        <a:pt x="74" y="77"/>
                      </a:cubicBezTo>
                      <a:cubicBezTo>
                        <a:pt x="73" y="79"/>
                        <a:pt x="68" y="84"/>
                        <a:pt x="67" y="84"/>
                      </a:cubicBezTo>
                      <a:cubicBezTo>
                        <a:pt x="66" y="85"/>
                        <a:pt x="71" y="86"/>
                        <a:pt x="71" y="88"/>
                      </a:cubicBezTo>
                      <a:cubicBezTo>
                        <a:pt x="71" y="90"/>
                        <a:pt x="70" y="95"/>
                        <a:pt x="69" y="95"/>
                      </a:cubicBezTo>
                      <a:cubicBezTo>
                        <a:pt x="68" y="95"/>
                        <a:pt x="63" y="94"/>
                        <a:pt x="62" y="94"/>
                      </a:cubicBezTo>
                      <a:cubicBezTo>
                        <a:pt x="60" y="94"/>
                        <a:pt x="58" y="98"/>
                        <a:pt x="56" y="100"/>
                      </a:cubicBezTo>
                      <a:cubicBezTo>
                        <a:pt x="54" y="102"/>
                        <a:pt x="57" y="113"/>
                        <a:pt x="56" y="117"/>
                      </a:cubicBezTo>
                      <a:cubicBezTo>
                        <a:pt x="55" y="120"/>
                        <a:pt x="61" y="123"/>
                        <a:pt x="61" y="125"/>
                      </a:cubicBezTo>
                      <a:cubicBezTo>
                        <a:pt x="62" y="128"/>
                        <a:pt x="57" y="129"/>
                        <a:pt x="57" y="130"/>
                      </a:cubicBezTo>
                      <a:cubicBezTo>
                        <a:pt x="57" y="131"/>
                        <a:pt x="59" y="136"/>
                        <a:pt x="59" y="138"/>
                      </a:cubicBezTo>
                      <a:cubicBezTo>
                        <a:pt x="59" y="140"/>
                        <a:pt x="56" y="141"/>
                        <a:pt x="54" y="142"/>
                      </a:cubicBezTo>
                      <a:cubicBezTo>
                        <a:pt x="53" y="143"/>
                        <a:pt x="56" y="148"/>
                        <a:pt x="53" y="151"/>
                      </a:cubicBezTo>
                      <a:cubicBezTo>
                        <a:pt x="51" y="154"/>
                        <a:pt x="50" y="154"/>
                        <a:pt x="50" y="154"/>
                      </a:cubicBezTo>
                      <a:cubicBezTo>
                        <a:pt x="49" y="152"/>
                        <a:pt x="49" y="150"/>
                        <a:pt x="47" y="148"/>
                      </a:cubicBezTo>
                      <a:cubicBezTo>
                        <a:pt x="46" y="146"/>
                        <a:pt x="46" y="144"/>
                        <a:pt x="46" y="142"/>
                      </a:cubicBezTo>
                      <a:cubicBezTo>
                        <a:pt x="46" y="141"/>
                        <a:pt x="45" y="141"/>
                        <a:pt x="43" y="141"/>
                      </a:cubicBezTo>
                      <a:cubicBezTo>
                        <a:pt x="42" y="141"/>
                        <a:pt x="42" y="149"/>
                        <a:pt x="41" y="150"/>
                      </a:cubicBezTo>
                      <a:cubicBezTo>
                        <a:pt x="40" y="151"/>
                        <a:pt x="35" y="154"/>
                        <a:pt x="34" y="155"/>
                      </a:cubicBezTo>
                      <a:cubicBezTo>
                        <a:pt x="31" y="157"/>
                        <a:pt x="24" y="163"/>
                        <a:pt x="22" y="163"/>
                      </a:cubicBezTo>
                      <a:cubicBezTo>
                        <a:pt x="19" y="163"/>
                        <a:pt x="6" y="158"/>
                        <a:pt x="6" y="156"/>
                      </a:cubicBezTo>
                      <a:cubicBezTo>
                        <a:pt x="5" y="153"/>
                        <a:pt x="11" y="150"/>
                        <a:pt x="11" y="148"/>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43" name="Freeform 198"/>
              <p:cNvSpPr>
                <a:spLocks/>
              </p:cNvSpPr>
              <p:nvPr/>
            </p:nvSpPr>
            <p:spPr bwMode="auto">
              <a:xfrm>
                <a:off x="5601308" y="2588790"/>
                <a:ext cx="57381" cy="62364"/>
              </a:xfrm>
              <a:custGeom>
                <a:avLst/>
                <a:gdLst>
                  <a:gd name="T0" fmla="*/ 9 w 29"/>
                  <a:gd name="T1" fmla="*/ 15 h 21"/>
                  <a:gd name="T2" fmla="*/ 0 w 29"/>
                  <a:gd name="T3" fmla="*/ 5 h 21"/>
                  <a:gd name="T4" fmla="*/ 5 w 29"/>
                  <a:gd name="T5" fmla="*/ 3 h 21"/>
                  <a:gd name="T6" fmla="*/ 9 w 29"/>
                  <a:gd name="T7" fmla="*/ 0 h 21"/>
                  <a:gd name="T8" fmla="*/ 20 w 29"/>
                  <a:gd name="T9" fmla="*/ 3 h 21"/>
                  <a:gd name="T10" fmla="*/ 21 w 29"/>
                  <a:gd name="T11" fmla="*/ 8 h 21"/>
                  <a:gd name="T12" fmla="*/ 26 w 29"/>
                  <a:gd name="T13" fmla="*/ 9 h 21"/>
                  <a:gd name="T14" fmla="*/ 27 w 29"/>
                  <a:gd name="T15" fmla="*/ 12 h 21"/>
                  <a:gd name="T16" fmla="*/ 28 w 29"/>
                  <a:gd name="T17" fmla="*/ 19 h 21"/>
                  <a:gd name="T18" fmla="*/ 28 w 29"/>
                  <a:gd name="T19" fmla="*/ 21 h 21"/>
                  <a:gd name="T20" fmla="*/ 23 w 29"/>
                  <a:gd name="T21" fmla="*/ 21 h 21"/>
                  <a:gd name="T22" fmla="*/ 17 w 29"/>
                  <a:gd name="T23" fmla="*/ 18 h 21"/>
                  <a:gd name="T24" fmla="*/ 16 w 29"/>
                  <a:gd name="T25" fmla="*/ 15 h 21"/>
                  <a:gd name="T26" fmla="*/ 9 w 29"/>
                  <a:gd name="T27" fmla="*/ 15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1"/>
                  <a:gd name="T44" fmla="*/ 29 w 29"/>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1">
                    <a:moveTo>
                      <a:pt x="9" y="15"/>
                    </a:moveTo>
                    <a:cubicBezTo>
                      <a:pt x="7" y="14"/>
                      <a:pt x="0" y="6"/>
                      <a:pt x="0" y="5"/>
                    </a:cubicBezTo>
                    <a:cubicBezTo>
                      <a:pt x="2" y="4"/>
                      <a:pt x="5" y="4"/>
                      <a:pt x="5" y="3"/>
                    </a:cubicBezTo>
                    <a:cubicBezTo>
                      <a:pt x="6" y="3"/>
                      <a:pt x="8" y="1"/>
                      <a:pt x="9" y="0"/>
                    </a:cubicBezTo>
                    <a:cubicBezTo>
                      <a:pt x="10" y="2"/>
                      <a:pt x="20" y="2"/>
                      <a:pt x="20" y="3"/>
                    </a:cubicBezTo>
                    <a:cubicBezTo>
                      <a:pt x="20" y="4"/>
                      <a:pt x="20" y="8"/>
                      <a:pt x="21" y="8"/>
                    </a:cubicBezTo>
                    <a:cubicBezTo>
                      <a:pt x="26" y="9"/>
                      <a:pt x="26" y="9"/>
                      <a:pt x="26" y="9"/>
                    </a:cubicBezTo>
                    <a:cubicBezTo>
                      <a:pt x="26" y="10"/>
                      <a:pt x="26" y="11"/>
                      <a:pt x="27" y="12"/>
                    </a:cubicBezTo>
                    <a:cubicBezTo>
                      <a:pt x="29" y="13"/>
                      <a:pt x="28" y="16"/>
                      <a:pt x="28" y="19"/>
                    </a:cubicBezTo>
                    <a:cubicBezTo>
                      <a:pt x="28" y="19"/>
                      <a:pt x="28" y="20"/>
                      <a:pt x="28" y="21"/>
                    </a:cubicBezTo>
                    <a:cubicBezTo>
                      <a:pt x="23" y="21"/>
                      <a:pt x="23" y="21"/>
                      <a:pt x="23" y="21"/>
                    </a:cubicBezTo>
                    <a:cubicBezTo>
                      <a:pt x="20" y="21"/>
                      <a:pt x="18" y="19"/>
                      <a:pt x="17" y="18"/>
                    </a:cubicBezTo>
                    <a:cubicBezTo>
                      <a:pt x="17" y="17"/>
                      <a:pt x="17" y="15"/>
                      <a:pt x="16" y="15"/>
                    </a:cubicBezTo>
                    <a:cubicBezTo>
                      <a:pt x="15" y="14"/>
                      <a:pt x="11" y="16"/>
                      <a:pt x="9" y="15"/>
                    </a:cubicBezTo>
                    <a:close/>
                  </a:path>
                </a:pathLst>
              </a:custGeom>
              <a:solidFill>
                <a:schemeClr val="accent1"/>
              </a:solidFill>
              <a:ln w="9525">
                <a:solidFill>
                  <a:schemeClr val="bg2"/>
                </a:solidFill>
                <a:miter lim="800000"/>
                <a:headEnd/>
                <a:tailEnd/>
              </a:ln>
            </p:spPr>
            <p:txBody>
              <a:bodyPr/>
              <a:lstStyle/>
              <a:p>
                <a:endParaRPr lang="en-US"/>
              </a:p>
            </p:txBody>
          </p:sp>
          <p:sp>
            <p:nvSpPr>
              <p:cNvPr id="43144" name="Freeform 199"/>
              <p:cNvSpPr>
                <a:spLocks/>
              </p:cNvSpPr>
              <p:nvPr/>
            </p:nvSpPr>
            <p:spPr bwMode="auto">
              <a:xfrm>
                <a:off x="5564967" y="3340132"/>
                <a:ext cx="235262" cy="282125"/>
              </a:xfrm>
              <a:custGeom>
                <a:avLst/>
                <a:gdLst>
                  <a:gd name="T0" fmla="*/ 11 w 121"/>
                  <a:gd name="T1" fmla="*/ 86 h 94"/>
                  <a:gd name="T2" fmla="*/ 4 w 121"/>
                  <a:gd name="T3" fmla="*/ 79 h 94"/>
                  <a:gd name="T4" fmla="*/ 0 w 121"/>
                  <a:gd name="T5" fmla="*/ 73 h 94"/>
                  <a:gd name="T6" fmla="*/ 1 w 121"/>
                  <a:gd name="T7" fmla="*/ 67 h 94"/>
                  <a:gd name="T8" fmla="*/ 7 w 121"/>
                  <a:gd name="T9" fmla="*/ 68 h 94"/>
                  <a:gd name="T10" fmla="*/ 26 w 121"/>
                  <a:gd name="T11" fmla="*/ 65 h 94"/>
                  <a:gd name="T12" fmla="*/ 30 w 121"/>
                  <a:gd name="T13" fmla="*/ 53 h 94"/>
                  <a:gd name="T14" fmla="*/ 31 w 121"/>
                  <a:gd name="T15" fmla="*/ 35 h 94"/>
                  <a:gd name="T16" fmla="*/ 43 w 121"/>
                  <a:gd name="T17" fmla="*/ 33 h 94"/>
                  <a:gd name="T18" fmla="*/ 54 w 121"/>
                  <a:gd name="T19" fmla="*/ 22 h 94"/>
                  <a:gd name="T20" fmla="*/ 88 w 121"/>
                  <a:gd name="T21" fmla="*/ 1 h 94"/>
                  <a:gd name="T22" fmla="*/ 90 w 121"/>
                  <a:gd name="T23" fmla="*/ 0 h 94"/>
                  <a:gd name="T24" fmla="*/ 98 w 121"/>
                  <a:gd name="T25" fmla="*/ 3 h 94"/>
                  <a:gd name="T26" fmla="*/ 106 w 121"/>
                  <a:gd name="T27" fmla="*/ 8 h 94"/>
                  <a:gd name="T28" fmla="*/ 113 w 121"/>
                  <a:gd name="T29" fmla="*/ 4 h 94"/>
                  <a:gd name="T30" fmla="*/ 113 w 121"/>
                  <a:gd name="T31" fmla="*/ 8 h 94"/>
                  <a:gd name="T32" fmla="*/ 114 w 121"/>
                  <a:gd name="T33" fmla="*/ 17 h 94"/>
                  <a:gd name="T34" fmla="*/ 121 w 121"/>
                  <a:gd name="T35" fmla="*/ 26 h 94"/>
                  <a:gd name="T36" fmla="*/ 118 w 121"/>
                  <a:gd name="T37" fmla="*/ 31 h 94"/>
                  <a:gd name="T38" fmla="*/ 116 w 121"/>
                  <a:gd name="T39" fmla="*/ 53 h 94"/>
                  <a:gd name="T40" fmla="*/ 102 w 121"/>
                  <a:gd name="T41" fmla="*/ 72 h 94"/>
                  <a:gd name="T42" fmla="*/ 101 w 121"/>
                  <a:gd name="T43" fmla="*/ 78 h 94"/>
                  <a:gd name="T44" fmla="*/ 91 w 121"/>
                  <a:gd name="T45" fmla="*/ 83 h 94"/>
                  <a:gd name="T46" fmla="*/ 80 w 121"/>
                  <a:gd name="T47" fmla="*/ 81 h 94"/>
                  <a:gd name="T48" fmla="*/ 72 w 121"/>
                  <a:gd name="T49" fmla="*/ 86 h 94"/>
                  <a:gd name="T50" fmla="*/ 59 w 121"/>
                  <a:gd name="T51" fmla="*/ 81 h 94"/>
                  <a:gd name="T52" fmla="*/ 51 w 121"/>
                  <a:gd name="T53" fmla="*/ 83 h 94"/>
                  <a:gd name="T54" fmla="*/ 41 w 121"/>
                  <a:gd name="T55" fmla="*/ 78 h 94"/>
                  <a:gd name="T56" fmla="*/ 30 w 121"/>
                  <a:gd name="T57" fmla="*/ 81 h 94"/>
                  <a:gd name="T58" fmla="*/ 26 w 121"/>
                  <a:gd name="T59" fmla="*/ 94 h 94"/>
                  <a:gd name="T60" fmla="*/ 20 w 121"/>
                  <a:gd name="T61" fmla="*/ 88 h 94"/>
                  <a:gd name="T62" fmla="*/ 15 w 121"/>
                  <a:gd name="T63" fmla="*/ 90 h 94"/>
                  <a:gd name="T64" fmla="*/ 11 w 121"/>
                  <a:gd name="T65" fmla="*/ 86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4"/>
                  <a:gd name="T101" fmla="*/ 121 w 12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4">
                    <a:moveTo>
                      <a:pt x="11" y="86"/>
                    </a:moveTo>
                    <a:cubicBezTo>
                      <a:pt x="9" y="84"/>
                      <a:pt x="5" y="81"/>
                      <a:pt x="4" y="79"/>
                    </a:cubicBezTo>
                    <a:cubicBezTo>
                      <a:pt x="2" y="77"/>
                      <a:pt x="0" y="75"/>
                      <a:pt x="0" y="73"/>
                    </a:cubicBezTo>
                    <a:cubicBezTo>
                      <a:pt x="1" y="67"/>
                      <a:pt x="1" y="67"/>
                      <a:pt x="1" y="67"/>
                    </a:cubicBezTo>
                    <a:cubicBezTo>
                      <a:pt x="3" y="67"/>
                      <a:pt x="6" y="68"/>
                      <a:pt x="7" y="68"/>
                    </a:cubicBezTo>
                    <a:cubicBezTo>
                      <a:pt x="8" y="68"/>
                      <a:pt x="24" y="65"/>
                      <a:pt x="26" y="65"/>
                    </a:cubicBezTo>
                    <a:cubicBezTo>
                      <a:pt x="28" y="65"/>
                      <a:pt x="30" y="55"/>
                      <a:pt x="30" y="53"/>
                    </a:cubicBezTo>
                    <a:cubicBezTo>
                      <a:pt x="31" y="35"/>
                      <a:pt x="31" y="35"/>
                      <a:pt x="31" y="35"/>
                    </a:cubicBezTo>
                    <a:cubicBezTo>
                      <a:pt x="43" y="33"/>
                      <a:pt x="43" y="33"/>
                      <a:pt x="43" y="33"/>
                    </a:cubicBezTo>
                    <a:cubicBezTo>
                      <a:pt x="43" y="33"/>
                      <a:pt x="52" y="24"/>
                      <a:pt x="54" y="22"/>
                    </a:cubicBezTo>
                    <a:cubicBezTo>
                      <a:pt x="55" y="20"/>
                      <a:pt x="81" y="5"/>
                      <a:pt x="88" y="1"/>
                    </a:cubicBezTo>
                    <a:cubicBezTo>
                      <a:pt x="89" y="0"/>
                      <a:pt x="90" y="0"/>
                      <a:pt x="90" y="0"/>
                    </a:cubicBezTo>
                    <a:cubicBezTo>
                      <a:pt x="98" y="3"/>
                      <a:pt x="98" y="3"/>
                      <a:pt x="98" y="3"/>
                    </a:cubicBezTo>
                    <a:cubicBezTo>
                      <a:pt x="106" y="8"/>
                      <a:pt x="106" y="8"/>
                      <a:pt x="106" y="8"/>
                    </a:cubicBezTo>
                    <a:cubicBezTo>
                      <a:pt x="113" y="4"/>
                      <a:pt x="113" y="4"/>
                      <a:pt x="113" y="4"/>
                    </a:cubicBezTo>
                    <a:cubicBezTo>
                      <a:pt x="113" y="8"/>
                      <a:pt x="113" y="8"/>
                      <a:pt x="113" y="8"/>
                    </a:cubicBezTo>
                    <a:cubicBezTo>
                      <a:pt x="114" y="17"/>
                      <a:pt x="114" y="17"/>
                      <a:pt x="114" y="17"/>
                    </a:cubicBezTo>
                    <a:cubicBezTo>
                      <a:pt x="121" y="26"/>
                      <a:pt x="121" y="26"/>
                      <a:pt x="121" y="26"/>
                    </a:cubicBezTo>
                    <a:cubicBezTo>
                      <a:pt x="121" y="26"/>
                      <a:pt x="119" y="29"/>
                      <a:pt x="118" y="31"/>
                    </a:cubicBezTo>
                    <a:cubicBezTo>
                      <a:pt x="117" y="33"/>
                      <a:pt x="117" y="52"/>
                      <a:pt x="116" y="53"/>
                    </a:cubicBezTo>
                    <a:cubicBezTo>
                      <a:pt x="116" y="54"/>
                      <a:pt x="102" y="71"/>
                      <a:pt x="102" y="72"/>
                    </a:cubicBezTo>
                    <a:cubicBezTo>
                      <a:pt x="101" y="73"/>
                      <a:pt x="102" y="77"/>
                      <a:pt x="101" y="78"/>
                    </a:cubicBezTo>
                    <a:cubicBezTo>
                      <a:pt x="100" y="79"/>
                      <a:pt x="94" y="83"/>
                      <a:pt x="91" y="83"/>
                    </a:cubicBezTo>
                    <a:cubicBezTo>
                      <a:pt x="88" y="83"/>
                      <a:pt x="82" y="81"/>
                      <a:pt x="80" y="81"/>
                    </a:cubicBezTo>
                    <a:cubicBezTo>
                      <a:pt x="78" y="81"/>
                      <a:pt x="74" y="85"/>
                      <a:pt x="72" y="86"/>
                    </a:cubicBezTo>
                    <a:cubicBezTo>
                      <a:pt x="70" y="87"/>
                      <a:pt x="61" y="82"/>
                      <a:pt x="59" y="81"/>
                    </a:cubicBezTo>
                    <a:cubicBezTo>
                      <a:pt x="57" y="80"/>
                      <a:pt x="51" y="85"/>
                      <a:pt x="51" y="83"/>
                    </a:cubicBezTo>
                    <a:cubicBezTo>
                      <a:pt x="51" y="82"/>
                      <a:pt x="44" y="77"/>
                      <a:pt x="41" y="78"/>
                    </a:cubicBezTo>
                    <a:cubicBezTo>
                      <a:pt x="38" y="78"/>
                      <a:pt x="31" y="78"/>
                      <a:pt x="30" y="81"/>
                    </a:cubicBezTo>
                    <a:cubicBezTo>
                      <a:pt x="28" y="84"/>
                      <a:pt x="27" y="90"/>
                      <a:pt x="26" y="94"/>
                    </a:cubicBezTo>
                    <a:cubicBezTo>
                      <a:pt x="20" y="88"/>
                      <a:pt x="20" y="88"/>
                      <a:pt x="20" y="88"/>
                    </a:cubicBezTo>
                    <a:cubicBezTo>
                      <a:pt x="15" y="90"/>
                      <a:pt x="15" y="90"/>
                      <a:pt x="15" y="90"/>
                    </a:cubicBezTo>
                    <a:cubicBezTo>
                      <a:pt x="14" y="89"/>
                      <a:pt x="13" y="88"/>
                      <a:pt x="11" y="86"/>
                    </a:cubicBezTo>
                    <a:close/>
                  </a:path>
                </a:pathLst>
              </a:custGeom>
              <a:solidFill>
                <a:schemeClr val="accent1"/>
              </a:solidFill>
              <a:ln w="9525">
                <a:solidFill>
                  <a:schemeClr val="bg2"/>
                </a:solidFill>
                <a:miter lim="800000"/>
                <a:headEnd/>
                <a:tailEnd/>
              </a:ln>
            </p:spPr>
            <p:txBody>
              <a:bodyPr/>
              <a:lstStyle/>
              <a:p>
                <a:endParaRPr lang="en-US"/>
              </a:p>
            </p:txBody>
          </p:sp>
          <p:sp>
            <p:nvSpPr>
              <p:cNvPr id="43145" name="Freeform 200"/>
              <p:cNvSpPr>
                <a:spLocks/>
              </p:cNvSpPr>
              <p:nvPr/>
            </p:nvSpPr>
            <p:spPr bwMode="auto">
              <a:xfrm>
                <a:off x="5603221" y="3571771"/>
                <a:ext cx="174055" cy="225700"/>
              </a:xfrm>
              <a:custGeom>
                <a:avLst/>
                <a:gdLst>
                  <a:gd name="T0" fmla="*/ 6 w 90"/>
                  <a:gd name="T1" fmla="*/ 17 h 75"/>
                  <a:gd name="T2" fmla="*/ 10 w 90"/>
                  <a:gd name="T3" fmla="*/ 4 h 75"/>
                  <a:gd name="T4" fmla="*/ 21 w 90"/>
                  <a:gd name="T5" fmla="*/ 1 h 75"/>
                  <a:gd name="T6" fmla="*/ 31 w 90"/>
                  <a:gd name="T7" fmla="*/ 6 h 75"/>
                  <a:gd name="T8" fmla="*/ 39 w 90"/>
                  <a:gd name="T9" fmla="*/ 4 h 75"/>
                  <a:gd name="T10" fmla="*/ 52 w 90"/>
                  <a:gd name="T11" fmla="*/ 9 h 75"/>
                  <a:gd name="T12" fmla="*/ 60 w 90"/>
                  <a:gd name="T13" fmla="*/ 4 h 75"/>
                  <a:gd name="T14" fmla="*/ 71 w 90"/>
                  <a:gd name="T15" fmla="*/ 6 h 75"/>
                  <a:gd name="T16" fmla="*/ 81 w 90"/>
                  <a:gd name="T17" fmla="*/ 1 h 75"/>
                  <a:gd name="T18" fmla="*/ 84 w 90"/>
                  <a:gd name="T19" fmla="*/ 6 h 75"/>
                  <a:gd name="T20" fmla="*/ 85 w 90"/>
                  <a:gd name="T21" fmla="*/ 11 h 75"/>
                  <a:gd name="T22" fmla="*/ 88 w 90"/>
                  <a:gd name="T23" fmla="*/ 15 h 75"/>
                  <a:gd name="T24" fmla="*/ 83 w 90"/>
                  <a:gd name="T25" fmla="*/ 20 h 75"/>
                  <a:gd name="T26" fmla="*/ 79 w 90"/>
                  <a:gd name="T27" fmla="*/ 32 h 75"/>
                  <a:gd name="T28" fmla="*/ 72 w 90"/>
                  <a:gd name="T29" fmla="*/ 44 h 75"/>
                  <a:gd name="T30" fmla="*/ 65 w 90"/>
                  <a:gd name="T31" fmla="*/ 57 h 75"/>
                  <a:gd name="T32" fmla="*/ 61 w 90"/>
                  <a:gd name="T33" fmla="*/ 53 h 75"/>
                  <a:gd name="T34" fmla="*/ 56 w 90"/>
                  <a:gd name="T35" fmla="*/ 53 h 75"/>
                  <a:gd name="T36" fmla="*/ 46 w 90"/>
                  <a:gd name="T37" fmla="*/ 62 h 75"/>
                  <a:gd name="T38" fmla="*/ 43 w 90"/>
                  <a:gd name="T39" fmla="*/ 71 h 75"/>
                  <a:gd name="T40" fmla="*/ 34 w 90"/>
                  <a:gd name="T41" fmla="*/ 73 h 75"/>
                  <a:gd name="T42" fmla="*/ 23 w 90"/>
                  <a:gd name="T43" fmla="*/ 72 h 75"/>
                  <a:gd name="T44" fmla="*/ 13 w 90"/>
                  <a:gd name="T45" fmla="*/ 58 h 75"/>
                  <a:gd name="T46" fmla="*/ 1 w 90"/>
                  <a:gd name="T47" fmla="*/ 57 h 75"/>
                  <a:gd name="T48" fmla="*/ 0 w 90"/>
                  <a:gd name="T49" fmla="*/ 38 h 75"/>
                  <a:gd name="T50" fmla="*/ 7 w 90"/>
                  <a:gd name="T51" fmla="*/ 28 h 75"/>
                  <a:gd name="T52" fmla="*/ 6 w 90"/>
                  <a:gd name="T53" fmla="*/ 1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
                  <a:gd name="T82" fmla="*/ 0 h 75"/>
                  <a:gd name="T83" fmla="*/ 90 w 90"/>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 h="75">
                    <a:moveTo>
                      <a:pt x="6" y="17"/>
                    </a:moveTo>
                    <a:cubicBezTo>
                      <a:pt x="7" y="13"/>
                      <a:pt x="8" y="7"/>
                      <a:pt x="10" y="4"/>
                    </a:cubicBezTo>
                    <a:cubicBezTo>
                      <a:pt x="11" y="1"/>
                      <a:pt x="18" y="1"/>
                      <a:pt x="21" y="1"/>
                    </a:cubicBezTo>
                    <a:cubicBezTo>
                      <a:pt x="24" y="0"/>
                      <a:pt x="31" y="5"/>
                      <a:pt x="31" y="6"/>
                    </a:cubicBezTo>
                    <a:cubicBezTo>
                      <a:pt x="31" y="8"/>
                      <a:pt x="37" y="3"/>
                      <a:pt x="39" y="4"/>
                    </a:cubicBezTo>
                    <a:cubicBezTo>
                      <a:pt x="41" y="5"/>
                      <a:pt x="50" y="10"/>
                      <a:pt x="52" y="9"/>
                    </a:cubicBezTo>
                    <a:cubicBezTo>
                      <a:pt x="54" y="8"/>
                      <a:pt x="58" y="4"/>
                      <a:pt x="60" y="4"/>
                    </a:cubicBezTo>
                    <a:cubicBezTo>
                      <a:pt x="62" y="4"/>
                      <a:pt x="68" y="6"/>
                      <a:pt x="71" y="6"/>
                    </a:cubicBezTo>
                    <a:cubicBezTo>
                      <a:pt x="74" y="6"/>
                      <a:pt x="80" y="2"/>
                      <a:pt x="81" y="1"/>
                    </a:cubicBezTo>
                    <a:cubicBezTo>
                      <a:pt x="84" y="6"/>
                      <a:pt x="84" y="6"/>
                      <a:pt x="84" y="6"/>
                    </a:cubicBezTo>
                    <a:cubicBezTo>
                      <a:pt x="85" y="11"/>
                      <a:pt x="85" y="11"/>
                      <a:pt x="85" y="11"/>
                    </a:cubicBezTo>
                    <a:cubicBezTo>
                      <a:pt x="85" y="11"/>
                      <a:pt x="87" y="12"/>
                      <a:pt x="88" y="15"/>
                    </a:cubicBezTo>
                    <a:cubicBezTo>
                      <a:pt x="90" y="18"/>
                      <a:pt x="85" y="19"/>
                      <a:pt x="83" y="20"/>
                    </a:cubicBezTo>
                    <a:cubicBezTo>
                      <a:pt x="81" y="22"/>
                      <a:pt x="79" y="30"/>
                      <a:pt x="79" y="32"/>
                    </a:cubicBezTo>
                    <a:cubicBezTo>
                      <a:pt x="79" y="35"/>
                      <a:pt x="75" y="40"/>
                      <a:pt x="72" y="44"/>
                    </a:cubicBezTo>
                    <a:cubicBezTo>
                      <a:pt x="69" y="48"/>
                      <a:pt x="67" y="56"/>
                      <a:pt x="65" y="57"/>
                    </a:cubicBezTo>
                    <a:cubicBezTo>
                      <a:pt x="63" y="58"/>
                      <a:pt x="62" y="54"/>
                      <a:pt x="61" y="53"/>
                    </a:cubicBezTo>
                    <a:cubicBezTo>
                      <a:pt x="59" y="53"/>
                      <a:pt x="58" y="53"/>
                      <a:pt x="56" y="53"/>
                    </a:cubicBezTo>
                    <a:cubicBezTo>
                      <a:pt x="54" y="53"/>
                      <a:pt x="47" y="60"/>
                      <a:pt x="46" y="62"/>
                    </a:cubicBezTo>
                    <a:cubicBezTo>
                      <a:pt x="44" y="65"/>
                      <a:pt x="43" y="71"/>
                      <a:pt x="43" y="71"/>
                    </a:cubicBezTo>
                    <a:cubicBezTo>
                      <a:pt x="40" y="72"/>
                      <a:pt x="36" y="73"/>
                      <a:pt x="34" y="73"/>
                    </a:cubicBezTo>
                    <a:cubicBezTo>
                      <a:pt x="32" y="73"/>
                      <a:pt x="25" y="75"/>
                      <a:pt x="23" y="72"/>
                    </a:cubicBezTo>
                    <a:cubicBezTo>
                      <a:pt x="20" y="70"/>
                      <a:pt x="18" y="60"/>
                      <a:pt x="13" y="58"/>
                    </a:cubicBezTo>
                    <a:cubicBezTo>
                      <a:pt x="11" y="57"/>
                      <a:pt x="6" y="57"/>
                      <a:pt x="1" y="57"/>
                    </a:cubicBezTo>
                    <a:cubicBezTo>
                      <a:pt x="0" y="38"/>
                      <a:pt x="0" y="38"/>
                      <a:pt x="0" y="38"/>
                    </a:cubicBezTo>
                    <a:cubicBezTo>
                      <a:pt x="0" y="38"/>
                      <a:pt x="5" y="32"/>
                      <a:pt x="7" y="28"/>
                    </a:cubicBezTo>
                    <a:cubicBezTo>
                      <a:pt x="9" y="25"/>
                      <a:pt x="6" y="21"/>
                      <a:pt x="6" y="17"/>
                    </a:cubicBezTo>
                    <a:close/>
                  </a:path>
                </a:pathLst>
              </a:custGeom>
              <a:solidFill>
                <a:schemeClr val="accent1"/>
              </a:solidFill>
              <a:ln w="9525">
                <a:solidFill>
                  <a:schemeClr val="bg2"/>
                </a:solidFill>
                <a:miter lim="800000"/>
                <a:headEnd/>
                <a:tailEnd/>
              </a:ln>
            </p:spPr>
            <p:txBody>
              <a:bodyPr/>
              <a:lstStyle/>
              <a:p>
                <a:endParaRPr lang="en-US"/>
              </a:p>
            </p:txBody>
          </p:sp>
          <p:sp>
            <p:nvSpPr>
              <p:cNvPr id="43146" name="Freeform 201"/>
              <p:cNvSpPr>
                <a:spLocks/>
              </p:cNvSpPr>
              <p:nvPr/>
            </p:nvSpPr>
            <p:spPr bwMode="auto">
              <a:xfrm>
                <a:off x="5570705" y="3604438"/>
                <a:ext cx="49730" cy="139577"/>
              </a:xfrm>
              <a:custGeom>
                <a:avLst/>
                <a:gdLst>
                  <a:gd name="T0" fmla="*/ 4 w 26"/>
                  <a:gd name="T1" fmla="*/ 18 h 47"/>
                  <a:gd name="T2" fmla="*/ 0 w 26"/>
                  <a:gd name="T3" fmla="*/ 14 h 47"/>
                  <a:gd name="T4" fmla="*/ 1 w 26"/>
                  <a:gd name="T5" fmla="*/ 12 h 47"/>
                  <a:gd name="T6" fmla="*/ 5 w 26"/>
                  <a:gd name="T7" fmla="*/ 8 h 47"/>
                  <a:gd name="T8" fmla="*/ 12 w 26"/>
                  <a:gd name="T9" fmla="*/ 4 h 47"/>
                  <a:gd name="T10" fmla="*/ 12 w 26"/>
                  <a:gd name="T11" fmla="*/ 2 h 47"/>
                  <a:gd name="T12" fmla="*/ 17 w 26"/>
                  <a:gd name="T13" fmla="*/ 0 h 47"/>
                  <a:gd name="T14" fmla="*/ 23 w 26"/>
                  <a:gd name="T15" fmla="*/ 6 h 47"/>
                  <a:gd name="T16" fmla="*/ 24 w 26"/>
                  <a:gd name="T17" fmla="*/ 17 h 47"/>
                  <a:gd name="T18" fmla="*/ 17 w 26"/>
                  <a:gd name="T19" fmla="*/ 27 h 47"/>
                  <a:gd name="T20" fmla="*/ 18 w 26"/>
                  <a:gd name="T21" fmla="*/ 46 h 47"/>
                  <a:gd name="T22" fmla="*/ 9 w 26"/>
                  <a:gd name="T23" fmla="*/ 47 h 47"/>
                  <a:gd name="T24" fmla="*/ 7 w 26"/>
                  <a:gd name="T25" fmla="*/ 42 h 47"/>
                  <a:gd name="T26" fmla="*/ 7 w 26"/>
                  <a:gd name="T27" fmla="*/ 26 h 47"/>
                  <a:gd name="T28" fmla="*/ 4 w 26"/>
                  <a:gd name="T29" fmla="*/ 18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47"/>
                  <a:gd name="T47" fmla="*/ 26 w 26"/>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47">
                    <a:moveTo>
                      <a:pt x="4" y="18"/>
                    </a:moveTo>
                    <a:cubicBezTo>
                      <a:pt x="4" y="18"/>
                      <a:pt x="0" y="17"/>
                      <a:pt x="0" y="14"/>
                    </a:cubicBezTo>
                    <a:cubicBezTo>
                      <a:pt x="0" y="13"/>
                      <a:pt x="0" y="12"/>
                      <a:pt x="1" y="12"/>
                    </a:cubicBezTo>
                    <a:cubicBezTo>
                      <a:pt x="2" y="10"/>
                      <a:pt x="4" y="9"/>
                      <a:pt x="5" y="8"/>
                    </a:cubicBezTo>
                    <a:cubicBezTo>
                      <a:pt x="7" y="7"/>
                      <a:pt x="13" y="7"/>
                      <a:pt x="12" y="4"/>
                    </a:cubicBezTo>
                    <a:cubicBezTo>
                      <a:pt x="12" y="3"/>
                      <a:pt x="12" y="3"/>
                      <a:pt x="12" y="2"/>
                    </a:cubicBezTo>
                    <a:cubicBezTo>
                      <a:pt x="17" y="0"/>
                      <a:pt x="17" y="0"/>
                      <a:pt x="17" y="0"/>
                    </a:cubicBezTo>
                    <a:cubicBezTo>
                      <a:pt x="23" y="6"/>
                      <a:pt x="23" y="6"/>
                      <a:pt x="23" y="6"/>
                    </a:cubicBezTo>
                    <a:cubicBezTo>
                      <a:pt x="23" y="10"/>
                      <a:pt x="26" y="14"/>
                      <a:pt x="24" y="17"/>
                    </a:cubicBezTo>
                    <a:cubicBezTo>
                      <a:pt x="22" y="21"/>
                      <a:pt x="17" y="27"/>
                      <a:pt x="17" y="27"/>
                    </a:cubicBezTo>
                    <a:cubicBezTo>
                      <a:pt x="18" y="46"/>
                      <a:pt x="18" y="46"/>
                      <a:pt x="18" y="46"/>
                    </a:cubicBezTo>
                    <a:cubicBezTo>
                      <a:pt x="15" y="47"/>
                      <a:pt x="11" y="47"/>
                      <a:pt x="9" y="47"/>
                    </a:cubicBezTo>
                    <a:cubicBezTo>
                      <a:pt x="8" y="45"/>
                      <a:pt x="7" y="45"/>
                      <a:pt x="7" y="42"/>
                    </a:cubicBezTo>
                    <a:cubicBezTo>
                      <a:pt x="7" y="39"/>
                      <a:pt x="9" y="28"/>
                      <a:pt x="7" y="26"/>
                    </a:cubicBezTo>
                    <a:cubicBezTo>
                      <a:pt x="6" y="23"/>
                      <a:pt x="4" y="18"/>
                      <a:pt x="4" y="18"/>
                    </a:cubicBezTo>
                    <a:close/>
                  </a:path>
                </a:pathLst>
              </a:custGeom>
              <a:solidFill>
                <a:schemeClr val="accent1"/>
              </a:solidFill>
              <a:ln w="9525">
                <a:solidFill>
                  <a:schemeClr val="bg2"/>
                </a:solidFill>
                <a:miter lim="800000"/>
                <a:headEnd/>
                <a:tailEnd/>
              </a:ln>
            </p:spPr>
            <p:txBody>
              <a:bodyPr/>
              <a:lstStyle/>
              <a:p>
                <a:endParaRPr lang="en-US"/>
              </a:p>
            </p:txBody>
          </p:sp>
          <p:sp>
            <p:nvSpPr>
              <p:cNvPr id="43147" name="Freeform 202"/>
              <p:cNvSpPr>
                <a:spLocks/>
              </p:cNvSpPr>
              <p:nvPr/>
            </p:nvSpPr>
            <p:spPr bwMode="auto">
              <a:xfrm>
                <a:off x="5555403" y="3637105"/>
                <a:ext cx="32515" cy="115820"/>
              </a:xfrm>
              <a:custGeom>
                <a:avLst/>
                <a:gdLst>
                  <a:gd name="T0" fmla="*/ 3 w 17"/>
                  <a:gd name="T1" fmla="*/ 10 h 39"/>
                  <a:gd name="T2" fmla="*/ 1 w 17"/>
                  <a:gd name="T3" fmla="*/ 3 h 39"/>
                  <a:gd name="T4" fmla="*/ 1 w 17"/>
                  <a:gd name="T5" fmla="*/ 0 h 39"/>
                  <a:gd name="T6" fmla="*/ 3 w 17"/>
                  <a:gd name="T7" fmla="*/ 0 h 39"/>
                  <a:gd name="T8" fmla="*/ 9 w 17"/>
                  <a:gd name="T9" fmla="*/ 1 h 39"/>
                  <a:gd name="T10" fmla="*/ 8 w 17"/>
                  <a:gd name="T11" fmla="*/ 3 h 39"/>
                  <a:gd name="T12" fmla="*/ 12 w 17"/>
                  <a:gd name="T13" fmla="*/ 7 h 39"/>
                  <a:gd name="T14" fmla="*/ 15 w 17"/>
                  <a:gd name="T15" fmla="*/ 15 h 39"/>
                  <a:gd name="T16" fmla="*/ 15 w 17"/>
                  <a:gd name="T17" fmla="*/ 31 h 39"/>
                  <a:gd name="T18" fmla="*/ 17 w 17"/>
                  <a:gd name="T19" fmla="*/ 36 h 39"/>
                  <a:gd name="T20" fmla="*/ 10 w 17"/>
                  <a:gd name="T21" fmla="*/ 39 h 39"/>
                  <a:gd name="T22" fmla="*/ 10 w 17"/>
                  <a:gd name="T23" fmla="*/ 39 h 39"/>
                  <a:gd name="T24" fmla="*/ 7 w 17"/>
                  <a:gd name="T25" fmla="*/ 32 h 39"/>
                  <a:gd name="T26" fmla="*/ 7 w 17"/>
                  <a:gd name="T27" fmla="*/ 20 h 39"/>
                  <a:gd name="T28" fmla="*/ 3 w 17"/>
                  <a:gd name="T29" fmla="*/ 1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39"/>
                  <a:gd name="T47" fmla="*/ 17 w 1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39">
                    <a:moveTo>
                      <a:pt x="3" y="10"/>
                    </a:moveTo>
                    <a:cubicBezTo>
                      <a:pt x="1" y="7"/>
                      <a:pt x="0" y="4"/>
                      <a:pt x="1" y="3"/>
                    </a:cubicBezTo>
                    <a:cubicBezTo>
                      <a:pt x="1" y="0"/>
                      <a:pt x="1" y="0"/>
                      <a:pt x="1" y="0"/>
                    </a:cubicBezTo>
                    <a:cubicBezTo>
                      <a:pt x="1" y="0"/>
                      <a:pt x="2" y="0"/>
                      <a:pt x="3" y="0"/>
                    </a:cubicBezTo>
                    <a:cubicBezTo>
                      <a:pt x="5" y="0"/>
                      <a:pt x="9" y="1"/>
                      <a:pt x="9" y="1"/>
                    </a:cubicBezTo>
                    <a:cubicBezTo>
                      <a:pt x="8" y="1"/>
                      <a:pt x="8" y="2"/>
                      <a:pt x="8" y="3"/>
                    </a:cubicBezTo>
                    <a:cubicBezTo>
                      <a:pt x="8" y="6"/>
                      <a:pt x="12" y="7"/>
                      <a:pt x="12" y="7"/>
                    </a:cubicBezTo>
                    <a:cubicBezTo>
                      <a:pt x="12" y="7"/>
                      <a:pt x="14" y="12"/>
                      <a:pt x="15" y="15"/>
                    </a:cubicBezTo>
                    <a:cubicBezTo>
                      <a:pt x="17" y="17"/>
                      <a:pt x="15" y="28"/>
                      <a:pt x="15" y="31"/>
                    </a:cubicBezTo>
                    <a:cubicBezTo>
                      <a:pt x="15" y="34"/>
                      <a:pt x="16" y="34"/>
                      <a:pt x="17" y="36"/>
                    </a:cubicBezTo>
                    <a:cubicBezTo>
                      <a:pt x="13" y="37"/>
                      <a:pt x="12" y="38"/>
                      <a:pt x="10" y="39"/>
                    </a:cubicBezTo>
                    <a:cubicBezTo>
                      <a:pt x="10" y="39"/>
                      <a:pt x="10" y="39"/>
                      <a:pt x="10" y="39"/>
                    </a:cubicBezTo>
                    <a:cubicBezTo>
                      <a:pt x="10" y="39"/>
                      <a:pt x="8" y="35"/>
                      <a:pt x="7" y="32"/>
                    </a:cubicBezTo>
                    <a:cubicBezTo>
                      <a:pt x="6" y="30"/>
                      <a:pt x="7" y="23"/>
                      <a:pt x="7" y="20"/>
                    </a:cubicBezTo>
                    <a:cubicBezTo>
                      <a:pt x="7" y="17"/>
                      <a:pt x="5" y="12"/>
                      <a:pt x="3" y="10"/>
                    </a:cubicBezTo>
                    <a:close/>
                  </a:path>
                </a:pathLst>
              </a:custGeom>
              <a:solidFill>
                <a:schemeClr val="accent1"/>
              </a:solidFill>
              <a:ln w="9525">
                <a:solidFill>
                  <a:schemeClr val="bg2"/>
                </a:solidFill>
                <a:miter lim="800000"/>
                <a:headEnd/>
                <a:tailEnd/>
              </a:ln>
            </p:spPr>
            <p:txBody>
              <a:bodyPr/>
              <a:lstStyle/>
              <a:p>
                <a:endParaRPr lang="en-US"/>
              </a:p>
            </p:txBody>
          </p:sp>
          <p:sp>
            <p:nvSpPr>
              <p:cNvPr id="43148" name="Freeform 203"/>
              <p:cNvSpPr>
                <a:spLocks/>
              </p:cNvSpPr>
              <p:nvPr/>
            </p:nvSpPr>
            <p:spPr bwMode="auto">
              <a:xfrm>
                <a:off x="5513325" y="3637105"/>
                <a:ext cx="61206" cy="145517"/>
              </a:xfrm>
              <a:custGeom>
                <a:avLst/>
                <a:gdLst>
                  <a:gd name="T0" fmla="*/ 4 w 32"/>
                  <a:gd name="T1" fmla="*/ 0 h 48"/>
                  <a:gd name="T2" fmla="*/ 20 w 32"/>
                  <a:gd name="T3" fmla="*/ 0 h 48"/>
                  <a:gd name="T4" fmla="*/ 23 w 32"/>
                  <a:gd name="T5" fmla="*/ 0 h 48"/>
                  <a:gd name="T6" fmla="*/ 23 w 32"/>
                  <a:gd name="T7" fmla="*/ 3 h 48"/>
                  <a:gd name="T8" fmla="*/ 25 w 32"/>
                  <a:gd name="T9" fmla="*/ 10 h 48"/>
                  <a:gd name="T10" fmla="*/ 29 w 32"/>
                  <a:gd name="T11" fmla="*/ 20 h 48"/>
                  <a:gd name="T12" fmla="*/ 29 w 32"/>
                  <a:gd name="T13" fmla="*/ 32 h 48"/>
                  <a:gd name="T14" fmla="*/ 32 w 32"/>
                  <a:gd name="T15" fmla="*/ 39 h 48"/>
                  <a:gd name="T16" fmla="*/ 32 w 32"/>
                  <a:gd name="T17" fmla="*/ 39 h 48"/>
                  <a:gd name="T18" fmla="*/ 30 w 32"/>
                  <a:gd name="T19" fmla="*/ 40 h 48"/>
                  <a:gd name="T20" fmla="*/ 10 w 32"/>
                  <a:gd name="T21" fmla="*/ 48 h 48"/>
                  <a:gd name="T22" fmla="*/ 3 w 32"/>
                  <a:gd name="T23" fmla="*/ 47 h 48"/>
                  <a:gd name="T24" fmla="*/ 4 w 32"/>
                  <a:gd name="T25" fmla="*/ 40 h 48"/>
                  <a:gd name="T26" fmla="*/ 1 w 32"/>
                  <a:gd name="T27" fmla="*/ 33 h 48"/>
                  <a:gd name="T28" fmla="*/ 6 w 32"/>
                  <a:gd name="T29" fmla="*/ 19 h 48"/>
                  <a:gd name="T30" fmla="*/ 3 w 32"/>
                  <a:gd name="T31" fmla="*/ 11 h 48"/>
                  <a:gd name="T32" fmla="*/ 3 w 32"/>
                  <a:gd name="T33" fmla="*/ 11 h 48"/>
                  <a:gd name="T34" fmla="*/ 4 w 32"/>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48"/>
                  <a:gd name="T56" fmla="*/ 32 w 3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48">
                    <a:moveTo>
                      <a:pt x="4" y="0"/>
                    </a:moveTo>
                    <a:cubicBezTo>
                      <a:pt x="20" y="0"/>
                      <a:pt x="20" y="0"/>
                      <a:pt x="20" y="0"/>
                    </a:cubicBezTo>
                    <a:cubicBezTo>
                      <a:pt x="20" y="0"/>
                      <a:pt x="21" y="0"/>
                      <a:pt x="23" y="0"/>
                    </a:cubicBezTo>
                    <a:cubicBezTo>
                      <a:pt x="23" y="0"/>
                      <a:pt x="23" y="0"/>
                      <a:pt x="23" y="3"/>
                    </a:cubicBezTo>
                    <a:cubicBezTo>
                      <a:pt x="22" y="4"/>
                      <a:pt x="23" y="7"/>
                      <a:pt x="25" y="10"/>
                    </a:cubicBezTo>
                    <a:cubicBezTo>
                      <a:pt x="27" y="12"/>
                      <a:pt x="29" y="17"/>
                      <a:pt x="29" y="20"/>
                    </a:cubicBezTo>
                    <a:cubicBezTo>
                      <a:pt x="29" y="23"/>
                      <a:pt x="28" y="30"/>
                      <a:pt x="29" y="32"/>
                    </a:cubicBezTo>
                    <a:cubicBezTo>
                      <a:pt x="30" y="35"/>
                      <a:pt x="32" y="39"/>
                      <a:pt x="32" y="39"/>
                    </a:cubicBezTo>
                    <a:cubicBezTo>
                      <a:pt x="32" y="39"/>
                      <a:pt x="32" y="39"/>
                      <a:pt x="32" y="39"/>
                    </a:cubicBezTo>
                    <a:cubicBezTo>
                      <a:pt x="32" y="40"/>
                      <a:pt x="31" y="40"/>
                      <a:pt x="30" y="40"/>
                    </a:cubicBezTo>
                    <a:cubicBezTo>
                      <a:pt x="28" y="41"/>
                      <a:pt x="12" y="48"/>
                      <a:pt x="10" y="48"/>
                    </a:cubicBezTo>
                    <a:cubicBezTo>
                      <a:pt x="9" y="48"/>
                      <a:pt x="6" y="48"/>
                      <a:pt x="3" y="47"/>
                    </a:cubicBezTo>
                    <a:cubicBezTo>
                      <a:pt x="3" y="46"/>
                      <a:pt x="4" y="41"/>
                      <a:pt x="4" y="40"/>
                    </a:cubicBezTo>
                    <a:cubicBezTo>
                      <a:pt x="4" y="38"/>
                      <a:pt x="2" y="36"/>
                      <a:pt x="1" y="33"/>
                    </a:cubicBezTo>
                    <a:cubicBezTo>
                      <a:pt x="0" y="29"/>
                      <a:pt x="5" y="22"/>
                      <a:pt x="6" y="19"/>
                    </a:cubicBezTo>
                    <a:cubicBezTo>
                      <a:pt x="6" y="17"/>
                      <a:pt x="5" y="13"/>
                      <a:pt x="3" y="11"/>
                    </a:cubicBezTo>
                    <a:cubicBezTo>
                      <a:pt x="3" y="11"/>
                      <a:pt x="3" y="11"/>
                      <a:pt x="3" y="11"/>
                    </a:cubicBezTo>
                    <a:lnTo>
                      <a:pt x="4" y="0"/>
                    </a:lnTo>
                    <a:close/>
                  </a:path>
                </a:pathLst>
              </a:custGeom>
              <a:solidFill>
                <a:schemeClr val="accent1"/>
              </a:solidFill>
              <a:ln w="9525">
                <a:solidFill>
                  <a:schemeClr val="bg2"/>
                </a:solidFill>
                <a:miter lim="800000"/>
                <a:headEnd/>
                <a:tailEnd/>
              </a:ln>
            </p:spPr>
            <p:txBody>
              <a:bodyPr/>
              <a:lstStyle/>
              <a:p>
                <a:endParaRPr lang="en-US"/>
              </a:p>
            </p:txBody>
          </p:sp>
          <p:grpSp>
            <p:nvGrpSpPr>
              <p:cNvPr id="43149" name="Group 204"/>
              <p:cNvGrpSpPr>
                <a:grpSpLocks/>
              </p:cNvGrpSpPr>
              <p:nvPr/>
            </p:nvGrpSpPr>
            <p:grpSpPr bwMode="auto">
              <a:xfrm>
                <a:off x="5488459" y="2603638"/>
                <a:ext cx="216135" cy="276185"/>
                <a:chOff x="2641" y="1694"/>
                <a:chExt cx="226" cy="186"/>
              </a:xfrm>
            </p:grpSpPr>
            <p:sp>
              <p:nvSpPr>
                <p:cNvPr id="43191" name="Freeform 205"/>
                <p:cNvSpPr>
                  <a:spLocks/>
                </p:cNvSpPr>
                <p:nvPr/>
              </p:nvSpPr>
              <p:spPr bwMode="auto">
                <a:xfrm>
                  <a:off x="2851" y="1856"/>
                  <a:ext cx="16" cy="24"/>
                </a:xfrm>
                <a:custGeom>
                  <a:avLst/>
                  <a:gdLst>
                    <a:gd name="T0" fmla="*/ 4 w 8"/>
                    <a:gd name="T1" fmla="*/ 11 h 12"/>
                    <a:gd name="T2" fmla="*/ 0 w 8"/>
                    <a:gd name="T3" fmla="*/ 4 h 12"/>
                    <a:gd name="T4" fmla="*/ 5 w 8"/>
                    <a:gd name="T5" fmla="*/ 0 h 12"/>
                    <a:gd name="T6" fmla="*/ 7 w 8"/>
                    <a:gd name="T7" fmla="*/ 4 h 12"/>
                    <a:gd name="T8" fmla="*/ 4 w 8"/>
                    <a:gd name="T9" fmla="*/ 11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4" y="11"/>
                      </a:moveTo>
                      <a:cubicBezTo>
                        <a:pt x="2" y="11"/>
                        <a:pt x="0" y="6"/>
                        <a:pt x="0" y="4"/>
                      </a:cubicBezTo>
                      <a:cubicBezTo>
                        <a:pt x="0" y="2"/>
                        <a:pt x="2" y="0"/>
                        <a:pt x="5" y="0"/>
                      </a:cubicBezTo>
                      <a:cubicBezTo>
                        <a:pt x="7" y="0"/>
                        <a:pt x="8" y="1"/>
                        <a:pt x="7" y="4"/>
                      </a:cubicBezTo>
                      <a:cubicBezTo>
                        <a:pt x="6" y="6"/>
                        <a:pt x="6" y="12"/>
                        <a:pt x="4" y="11"/>
                      </a:cubicBezTo>
                      <a:close/>
                    </a:path>
                  </a:pathLst>
                </a:custGeom>
                <a:solidFill>
                  <a:schemeClr val="accent1"/>
                </a:solidFill>
                <a:ln w="9525">
                  <a:solidFill>
                    <a:schemeClr val="bg2"/>
                  </a:solidFill>
                  <a:miter lim="800000"/>
                  <a:headEnd/>
                  <a:tailEnd/>
                </a:ln>
              </p:spPr>
              <p:txBody>
                <a:bodyPr/>
                <a:lstStyle/>
                <a:p>
                  <a:endParaRPr lang="en-US"/>
                </a:p>
              </p:txBody>
            </p:sp>
            <p:sp>
              <p:nvSpPr>
                <p:cNvPr id="43192" name="Freeform 206"/>
                <p:cNvSpPr>
                  <a:spLocks/>
                </p:cNvSpPr>
                <p:nvPr/>
              </p:nvSpPr>
              <p:spPr bwMode="auto">
                <a:xfrm>
                  <a:off x="2641" y="1694"/>
                  <a:ext cx="204" cy="168"/>
                </a:xfrm>
                <a:custGeom>
                  <a:avLst/>
                  <a:gdLst>
                    <a:gd name="T0" fmla="*/ 2 w 101"/>
                    <a:gd name="T1" fmla="*/ 25 h 83"/>
                    <a:gd name="T2" fmla="*/ 14 w 101"/>
                    <a:gd name="T3" fmla="*/ 23 h 83"/>
                    <a:gd name="T4" fmla="*/ 18 w 101"/>
                    <a:gd name="T5" fmla="*/ 26 h 83"/>
                    <a:gd name="T6" fmla="*/ 27 w 101"/>
                    <a:gd name="T7" fmla="*/ 25 h 83"/>
                    <a:gd name="T8" fmla="*/ 22 w 101"/>
                    <a:gd name="T9" fmla="*/ 14 h 83"/>
                    <a:gd name="T10" fmla="*/ 29 w 101"/>
                    <a:gd name="T11" fmla="*/ 13 h 83"/>
                    <a:gd name="T12" fmla="*/ 32 w 101"/>
                    <a:gd name="T13" fmla="*/ 17 h 83"/>
                    <a:gd name="T14" fmla="*/ 40 w 101"/>
                    <a:gd name="T15" fmla="*/ 17 h 83"/>
                    <a:gd name="T16" fmla="*/ 42 w 101"/>
                    <a:gd name="T17" fmla="*/ 13 h 83"/>
                    <a:gd name="T18" fmla="*/ 51 w 101"/>
                    <a:gd name="T19" fmla="*/ 10 h 83"/>
                    <a:gd name="T20" fmla="*/ 52 w 101"/>
                    <a:gd name="T21" fmla="*/ 3 h 83"/>
                    <a:gd name="T22" fmla="*/ 59 w 101"/>
                    <a:gd name="T23" fmla="*/ 0 h 83"/>
                    <a:gd name="T24" fmla="*/ 68 w 101"/>
                    <a:gd name="T25" fmla="*/ 10 h 83"/>
                    <a:gd name="T26" fmla="*/ 75 w 101"/>
                    <a:gd name="T27" fmla="*/ 10 h 83"/>
                    <a:gd name="T28" fmla="*/ 76 w 101"/>
                    <a:gd name="T29" fmla="*/ 13 h 83"/>
                    <a:gd name="T30" fmla="*/ 82 w 101"/>
                    <a:gd name="T31" fmla="*/ 16 h 83"/>
                    <a:gd name="T32" fmla="*/ 87 w 101"/>
                    <a:gd name="T33" fmla="*/ 16 h 83"/>
                    <a:gd name="T34" fmla="*/ 89 w 101"/>
                    <a:gd name="T35" fmla="*/ 19 h 83"/>
                    <a:gd name="T36" fmla="*/ 100 w 101"/>
                    <a:gd name="T37" fmla="*/ 23 h 83"/>
                    <a:gd name="T38" fmla="*/ 96 w 101"/>
                    <a:gd name="T39" fmla="*/ 34 h 83"/>
                    <a:gd name="T40" fmla="*/ 96 w 101"/>
                    <a:gd name="T41" fmla="*/ 35 h 83"/>
                    <a:gd name="T42" fmla="*/ 89 w 101"/>
                    <a:gd name="T43" fmla="*/ 39 h 83"/>
                    <a:gd name="T44" fmla="*/ 84 w 101"/>
                    <a:gd name="T45" fmla="*/ 46 h 83"/>
                    <a:gd name="T46" fmla="*/ 90 w 101"/>
                    <a:gd name="T47" fmla="*/ 47 h 83"/>
                    <a:gd name="T48" fmla="*/ 92 w 101"/>
                    <a:gd name="T49" fmla="*/ 52 h 83"/>
                    <a:gd name="T50" fmla="*/ 92 w 101"/>
                    <a:gd name="T51" fmla="*/ 53 h 83"/>
                    <a:gd name="T52" fmla="*/ 90 w 101"/>
                    <a:gd name="T53" fmla="*/ 59 h 83"/>
                    <a:gd name="T54" fmla="*/ 91 w 101"/>
                    <a:gd name="T55" fmla="*/ 65 h 83"/>
                    <a:gd name="T56" fmla="*/ 97 w 101"/>
                    <a:gd name="T57" fmla="*/ 66 h 83"/>
                    <a:gd name="T58" fmla="*/ 98 w 101"/>
                    <a:gd name="T59" fmla="*/ 70 h 83"/>
                    <a:gd name="T60" fmla="*/ 90 w 101"/>
                    <a:gd name="T61" fmla="*/ 76 h 83"/>
                    <a:gd name="T62" fmla="*/ 84 w 101"/>
                    <a:gd name="T63" fmla="*/ 78 h 83"/>
                    <a:gd name="T64" fmla="*/ 68 w 101"/>
                    <a:gd name="T65" fmla="*/ 74 h 83"/>
                    <a:gd name="T66" fmla="*/ 62 w 101"/>
                    <a:gd name="T67" fmla="*/ 82 h 83"/>
                    <a:gd name="T68" fmla="*/ 58 w 101"/>
                    <a:gd name="T69" fmla="*/ 83 h 83"/>
                    <a:gd name="T70" fmla="*/ 46 w 101"/>
                    <a:gd name="T71" fmla="*/ 80 h 83"/>
                    <a:gd name="T72" fmla="*/ 38 w 101"/>
                    <a:gd name="T73" fmla="*/ 80 h 83"/>
                    <a:gd name="T74" fmla="*/ 26 w 101"/>
                    <a:gd name="T75" fmla="*/ 74 h 83"/>
                    <a:gd name="T76" fmla="*/ 27 w 101"/>
                    <a:gd name="T77" fmla="*/ 72 h 83"/>
                    <a:gd name="T78" fmla="*/ 29 w 101"/>
                    <a:gd name="T79" fmla="*/ 52 h 83"/>
                    <a:gd name="T80" fmla="*/ 23 w 101"/>
                    <a:gd name="T81" fmla="*/ 42 h 83"/>
                    <a:gd name="T82" fmla="*/ 15 w 101"/>
                    <a:gd name="T83" fmla="*/ 35 h 83"/>
                    <a:gd name="T84" fmla="*/ 4 w 101"/>
                    <a:gd name="T85" fmla="*/ 32 h 83"/>
                    <a:gd name="T86" fmla="*/ 2 w 101"/>
                    <a:gd name="T87" fmla="*/ 25 h 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1"/>
                    <a:gd name="T133" fmla="*/ 0 h 83"/>
                    <a:gd name="T134" fmla="*/ 101 w 101"/>
                    <a:gd name="T135" fmla="*/ 83 h 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1" h="83">
                      <a:moveTo>
                        <a:pt x="2" y="25"/>
                      </a:moveTo>
                      <a:cubicBezTo>
                        <a:pt x="3" y="24"/>
                        <a:pt x="12" y="23"/>
                        <a:pt x="14" y="23"/>
                      </a:cubicBezTo>
                      <a:cubicBezTo>
                        <a:pt x="16" y="23"/>
                        <a:pt x="17" y="26"/>
                        <a:pt x="18" y="26"/>
                      </a:cubicBezTo>
                      <a:cubicBezTo>
                        <a:pt x="19" y="26"/>
                        <a:pt x="25" y="25"/>
                        <a:pt x="27" y="25"/>
                      </a:cubicBezTo>
                      <a:cubicBezTo>
                        <a:pt x="28" y="24"/>
                        <a:pt x="22" y="16"/>
                        <a:pt x="22" y="14"/>
                      </a:cubicBezTo>
                      <a:cubicBezTo>
                        <a:pt x="23" y="13"/>
                        <a:pt x="29" y="13"/>
                        <a:pt x="29" y="13"/>
                      </a:cubicBezTo>
                      <a:cubicBezTo>
                        <a:pt x="29" y="13"/>
                        <a:pt x="29" y="17"/>
                        <a:pt x="32" y="17"/>
                      </a:cubicBezTo>
                      <a:cubicBezTo>
                        <a:pt x="34" y="17"/>
                        <a:pt x="39" y="19"/>
                        <a:pt x="40" y="17"/>
                      </a:cubicBezTo>
                      <a:cubicBezTo>
                        <a:pt x="41" y="16"/>
                        <a:pt x="40" y="13"/>
                        <a:pt x="42" y="13"/>
                      </a:cubicBezTo>
                      <a:cubicBezTo>
                        <a:pt x="44" y="13"/>
                        <a:pt x="50" y="12"/>
                        <a:pt x="51" y="10"/>
                      </a:cubicBezTo>
                      <a:cubicBezTo>
                        <a:pt x="52" y="9"/>
                        <a:pt x="51" y="3"/>
                        <a:pt x="52" y="3"/>
                      </a:cubicBezTo>
                      <a:cubicBezTo>
                        <a:pt x="53" y="2"/>
                        <a:pt x="56" y="1"/>
                        <a:pt x="59" y="0"/>
                      </a:cubicBezTo>
                      <a:cubicBezTo>
                        <a:pt x="59" y="1"/>
                        <a:pt x="66" y="9"/>
                        <a:pt x="68" y="10"/>
                      </a:cubicBezTo>
                      <a:cubicBezTo>
                        <a:pt x="70" y="11"/>
                        <a:pt x="74" y="9"/>
                        <a:pt x="75" y="10"/>
                      </a:cubicBezTo>
                      <a:cubicBezTo>
                        <a:pt x="76" y="10"/>
                        <a:pt x="76" y="12"/>
                        <a:pt x="76" y="13"/>
                      </a:cubicBezTo>
                      <a:cubicBezTo>
                        <a:pt x="77" y="14"/>
                        <a:pt x="79" y="16"/>
                        <a:pt x="82" y="16"/>
                      </a:cubicBezTo>
                      <a:cubicBezTo>
                        <a:pt x="87" y="16"/>
                        <a:pt x="87" y="16"/>
                        <a:pt x="87" y="16"/>
                      </a:cubicBezTo>
                      <a:cubicBezTo>
                        <a:pt x="87" y="17"/>
                        <a:pt x="88" y="18"/>
                        <a:pt x="89" y="19"/>
                      </a:cubicBezTo>
                      <a:cubicBezTo>
                        <a:pt x="91" y="20"/>
                        <a:pt x="101" y="21"/>
                        <a:pt x="100" y="23"/>
                      </a:cubicBezTo>
                      <a:cubicBezTo>
                        <a:pt x="99" y="24"/>
                        <a:pt x="97" y="31"/>
                        <a:pt x="96" y="34"/>
                      </a:cubicBezTo>
                      <a:cubicBezTo>
                        <a:pt x="96" y="34"/>
                        <a:pt x="96" y="35"/>
                        <a:pt x="96" y="35"/>
                      </a:cubicBezTo>
                      <a:cubicBezTo>
                        <a:pt x="95" y="36"/>
                        <a:pt x="91" y="38"/>
                        <a:pt x="89" y="39"/>
                      </a:cubicBezTo>
                      <a:cubicBezTo>
                        <a:pt x="87" y="40"/>
                        <a:pt x="84" y="45"/>
                        <a:pt x="84" y="46"/>
                      </a:cubicBezTo>
                      <a:cubicBezTo>
                        <a:pt x="84" y="48"/>
                        <a:pt x="89" y="47"/>
                        <a:pt x="90" y="47"/>
                      </a:cubicBezTo>
                      <a:cubicBezTo>
                        <a:pt x="92" y="48"/>
                        <a:pt x="92" y="49"/>
                        <a:pt x="92" y="52"/>
                      </a:cubicBezTo>
                      <a:cubicBezTo>
                        <a:pt x="92" y="52"/>
                        <a:pt x="92" y="52"/>
                        <a:pt x="92" y="53"/>
                      </a:cubicBezTo>
                      <a:cubicBezTo>
                        <a:pt x="93" y="55"/>
                        <a:pt x="92" y="57"/>
                        <a:pt x="90" y="59"/>
                      </a:cubicBezTo>
                      <a:cubicBezTo>
                        <a:pt x="88" y="60"/>
                        <a:pt x="91" y="63"/>
                        <a:pt x="91" y="65"/>
                      </a:cubicBezTo>
                      <a:cubicBezTo>
                        <a:pt x="91" y="67"/>
                        <a:pt x="95" y="65"/>
                        <a:pt x="97" y="66"/>
                      </a:cubicBezTo>
                      <a:cubicBezTo>
                        <a:pt x="98" y="67"/>
                        <a:pt x="98" y="69"/>
                        <a:pt x="98" y="70"/>
                      </a:cubicBezTo>
                      <a:cubicBezTo>
                        <a:pt x="95" y="71"/>
                        <a:pt x="92" y="74"/>
                        <a:pt x="90" y="76"/>
                      </a:cubicBezTo>
                      <a:cubicBezTo>
                        <a:pt x="87" y="78"/>
                        <a:pt x="88" y="78"/>
                        <a:pt x="84" y="78"/>
                      </a:cubicBezTo>
                      <a:cubicBezTo>
                        <a:pt x="79" y="77"/>
                        <a:pt x="71" y="73"/>
                        <a:pt x="68" y="74"/>
                      </a:cubicBezTo>
                      <a:cubicBezTo>
                        <a:pt x="64" y="75"/>
                        <a:pt x="61" y="79"/>
                        <a:pt x="62" y="82"/>
                      </a:cubicBezTo>
                      <a:cubicBezTo>
                        <a:pt x="62" y="82"/>
                        <a:pt x="60" y="83"/>
                        <a:pt x="58" y="83"/>
                      </a:cubicBezTo>
                      <a:cubicBezTo>
                        <a:pt x="56" y="83"/>
                        <a:pt x="50" y="81"/>
                        <a:pt x="46" y="80"/>
                      </a:cubicBezTo>
                      <a:cubicBezTo>
                        <a:pt x="42" y="80"/>
                        <a:pt x="41" y="81"/>
                        <a:pt x="38" y="80"/>
                      </a:cubicBezTo>
                      <a:cubicBezTo>
                        <a:pt x="35" y="79"/>
                        <a:pt x="26" y="74"/>
                        <a:pt x="26" y="74"/>
                      </a:cubicBezTo>
                      <a:cubicBezTo>
                        <a:pt x="27" y="73"/>
                        <a:pt x="27" y="72"/>
                        <a:pt x="27" y="72"/>
                      </a:cubicBezTo>
                      <a:cubicBezTo>
                        <a:pt x="27" y="70"/>
                        <a:pt x="29" y="54"/>
                        <a:pt x="29" y="52"/>
                      </a:cubicBezTo>
                      <a:cubicBezTo>
                        <a:pt x="28" y="49"/>
                        <a:pt x="24" y="44"/>
                        <a:pt x="23" y="42"/>
                      </a:cubicBezTo>
                      <a:cubicBezTo>
                        <a:pt x="21" y="41"/>
                        <a:pt x="17" y="36"/>
                        <a:pt x="15" y="35"/>
                      </a:cubicBezTo>
                      <a:cubicBezTo>
                        <a:pt x="12" y="34"/>
                        <a:pt x="6" y="33"/>
                        <a:pt x="4" y="32"/>
                      </a:cubicBezTo>
                      <a:cubicBezTo>
                        <a:pt x="2" y="30"/>
                        <a:pt x="0" y="26"/>
                        <a:pt x="2" y="25"/>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50" name="Freeform 207"/>
              <p:cNvSpPr>
                <a:spLocks/>
              </p:cNvSpPr>
              <p:nvPr/>
            </p:nvSpPr>
            <p:spPr bwMode="auto">
              <a:xfrm>
                <a:off x="5476983" y="3542074"/>
                <a:ext cx="118588" cy="127698"/>
              </a:xfrm>
              <a:custGeom>
                <a:avLst/>
                <a:gdLst>
                  <a:gd name="T0" fmla="*/ 0 w 61"/>
                  <a:gd name="T1" fmla="*/ 37 h 43"/>
                  <a:gd name="T2" fmla="*/ 3 w 61"/>
                  <a:gd name="T3" fmla="*/ 27 h 43"/>
                  <a:gd name="T4" fmla="*/ 9 w 61"/>
                  <a:gd name="T5" fmla="*/ 21 h 43"/>
                  <a:gd name="T6" fmla="*/ 8 w 61"/>
                  <a:gd name="T7" fmla="*/ 16 h 43"/>
                  <a:gd name="T8" fmla="*/ 14 w 61"/>
                  <a:gd name="T9" fmla="*/ 12 h 43"/>
                  <a:gd name="T10" fmla="*/ 18 w 61"/>
                  <a:gd name="T11" fmla="*/ 15 h 43"/>
                  <a:gd name="T12" fmla="*/ 25 w 61"/>
                  <a:gd name="T13" fmla="*/ 7 h 43"/>
                  <a:gd name="T14" fmla="*/ 39 w 61"/>
                  <a:gd name="T15" fmla="*/ 0 h 43"/>
                  <a:gd name="T16" fmla="*/ 46 w 61"/>
                  <a:gd name="T17" fmla="*/ 0 h 43"/>
                  <a:gd name="T18" fmla="*/ 45 w 61"/>
                  <a:gd name="T19" fmla="*/ 6 h 43"/>
                  <a:gd name="T20" fmla="*/ 49 w 61"/>
                  <a:gd name="T21" fmla="*/ 12 h 43"/>
                  <a:gd name="T22" fmla="*/ 56 w 61"/>
                  <a:gd name="T23" fmla="*/ 19 h 43"/>
                  <a:gd name="T24" fmla="*/ 60 w 61"/>
                  <a:gd name="T25" fmla="*/ 23 h 43"/>
                  <a:gd name="T26" fmla="*/ 60 w 61"/>
                  <a:gd name="T27" fmla="*/ 25 h 43"/>
                  <a:gd name="T28" fmla="*/ 53 w 61"/>
                  <a:gd name="T29" fmla="*/ 29 h 43"/>
                  <a:gd name="T30" fmla="*/ 49 w 61"/>
                  <a:gd name="T31" fmla="*/ 33 h 43"/>
                  <a:gd name="T32" fmla="*/ 43 w 61"/>
                  <a:gd name="T33" fmla="*/ 32 h 43"/>
                  <a:gd name="T34" fmla="*/ 41 w 61"/>
                  <a:gd name="T35" fmla="*/ 32 h 43"/>
                  <a:gd name="T36" fmla="*/ 38 w 61"/>
                  <a:gd name="T37" fmla="*/ 32 h 43"/>
                  <a:gd name="T38" fmla="*/ 22 w 61"/>
                  <a:gd name="T39" fmla="*/ 32 h 43"/>
                  <a:gd name="T40" fmla="*/ 21 w 61"/>
                  <a:gd name="T41" fmla="*/ 43 h 43"/>
                  <a:gd name="T42" fmla="*/ 21 w 61"/>
                  <a:gd name="T43" fmla="*/ 43 h 43"/>
                  <a:gd name="T44" fmla="*/ 18 w 61"/>
                  <a:gd name="T45" fmla="*/ 42 h 43"/>
                  <a:gd name="T46" fmla="*/ 9 w 61"/>
                  <a:gd name="T47" fmla="*/ 43 h 43"/>
                  <a:gd name="T48" fmla="*/ 0 w 61"/>
                  <a:gd name="T49" fmla="*/ 3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43"/>
                  <a:gd name="T77" fmla="*/ 61 w 61"/>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43">
                    <a:moveTo>
                      <a:pt x="0" y="37"/>
                    </a:moveTo>
                    <a:cubicBezTo>
                      <a:pt x="0" y="37"/>
                      <a:pt x="1" y="29"/>
                      <a:pt x="3" y="27"/>
                    </a:cubicBezTo>
                    <a:cubicBezTo>
                      <a:pt x="5" y="25"/>
                      <a:pt x="8" y="22"/>
                      <a:pt x="9" y="21"/>
                    </a:cubicBezTo>
                    <a:cubicBezTo>
                      <a:pt x="11" y="20"/>
                      <a:pt x="7" y="17"/>
                      <a:pt x="8" y="16"/>
                    </a:cubicBezTo>
                    <a:cubicBezTo>
                      <a:pt x="9" y="15"/>
                      <a:pt x="14" y="12"/>
                      <a:pt x="14" y="12"/>
                    </a:cubicBezTo>
                    <a:cubicBezTo>
                      <a:pt x="14" y="12"/>
                      <a:pt x="17" y="16"/>
                      <a:pt x="18" y="15"/>
                    </a:cubicBezTo>
                    <a:cubicBezTo>
                      <a:pt x="19" y="15"/>
                      <a:pt x="23" y="9"/>
                      <a:pt x="25" y="7"/>
                    </a:cubicBezTo>
                    <a:cubicBezTo>
                      <a:pt x="27" y="5"/>
                      <a:pt x="36" y="0"/>
                      <a:pt x="39" y="0"/>
                    </a:cubicBezTo>
                    <a:cubicBezTo>
                      <a:pt x="40" y="0"/>
                      <a:pt x="43" y="0"/>
                      <a:pt x="46" y="0"/>
                    </a:cubicBezTo>
                    <a:cubicBezTo>
                      <a:pt x="45" y="6"/>
                      <a:pt x="45" y="6"/>
                      <a:pt x="45" y="6"/>
                    </a:cubicBezTo>
                    <a:cubicBezTo>
                      <a:pt x="45" y="8"/>
                      <a:pt x="47" y="10"/>
                      <a:pt x="49" y="12"/>
                    </a:cubicBezTo>
                    <a:cubicBezTo>
                      <a:pt x="50" y="14"/>
                      <a:pt x="54" y="17"/>
                      <a:pt x="56" y="19"/>
                    </a:cubicBezTo>
                    <a:cubicBezTo>
                      <a:pt x="58" y="21"/>
                      <a:pt x="59" y="22"/>
                      <a:pt x="60" y="23"/>
                    </a:cubicBezTo>
                    <a:cubicBezTo>
                      <a:pt x="60" y="24"/>
                      <a:pt x="60" y="24"/>
                      <a:pt x="60" y="25"/>
                    </a:cubicBezTo>
                    <a:cubicBezTo>
                      <a:pt x="61" y="28"/>
                      <a:pt x="55" y="28"/>
                      <a:pt x="53" y="29"/>
                    </a:cubicBezTo>
                    <a:cubicBezTo>
                      <a:pt x="52" y="30"/>
                      <a:pt x="50" y="31"/>
                      <a:pt x="49" y="33"/>
                    </a:cubicBezTo>
                    <a:cubicBezTo>
                      <a:pt x="49" y="33"/>
                      <a:pt x="45" y="32"/>
                      <a:pt x="43" y="32"/>
                    </a:cubicBezTo>
                    <a:cubicBezTo>
                      <a:pt x="42" y="32"/>
                      <a:pt x="41" y="32"/>
                      <a:pt x="41" y="32"/>
                    </a:cubicBezTo>
                    <a:cubicBezTo>
                      <a:pt x="39" y="32"/>
                      <a:pt x="38" y="32"/>
                      <a:pt x="38" y="32"/>
                    </a:cubicBezTo>
                    <a:cubicBezTo>
                      <a:pt x="22" y="32"/>
                      <a:pt x="22" y="32"/>
                      <a:pt x="22" y="32"/>
                    </a:cubicBezTo>
                    <a:cubicBezTo>
                      <a:pt x="21" y="43"/>
                      <a:pt x="21" y="43"/>
                      <a:pt x="21" y="43"/>
                    </a:cubicBezTo>
                    <a:cubicBezTo>
                      <a:pt x="21" y="43"/>
                      <a:pt x="21" y="43"/>
                      <a:pt x="21" y="43"/>
                    </a:cubicBezTo>
                    <a:cubicBezTo>
                      <a:pt x="20" y="42"/>
                      <a:pt x="19" y="42"/>
                      <a:pt x="18" y="42"/>
                    </a:cubicBezTo>
                    <a:cubicBezTo>
                      <a:pt x="15" y="41"/>
                      <a:pt x="12" y="43"/>
                      <a:pt x="9" y="43"/>
                    </a:cubicBezTo>
                    <a:cubicBezTo>
                      <a:pt x="7" y="43"/>
                      <a:pt x="2" y="37"/>
                      <a:pt x="0" y="37"/>
                    </a:cubicBezTo>
                    <a:close/>
                  </a:path>
                </a:pathLst>
              </a:custGeom>
              <a:solidFill>
                <a:schemeClr val="accent1"/>
              </a:solidFill>
              <a:ln w="9525">
                <a:solidFill>
                  <a:schemeClr val="bg2"/>
                </a:solidFill>
                <a:miter lim="800000"/>
                <a:headEnd/>
                <a:tailEnd/>
              </a:ln>
            </p:spPr>
            <p:txBody>
              <a:bodyPr/>
              <a:lstStyle/>
              <a:p>
                <a:endParaRPr lang="en-US"/>
              </a:p>
            </p:txBody>
          </p:sp>
          <p:sp>
            <p:nvSpPr>
              <p:cNvPr id="43151" name="Freeform 208"/>
              <p:cNvSpPr>
                <a:spLocks/>
              </p:cNvSpPr>
              <p:nvPr/>
            </p:nvSpPr>
            <p:spPr bwMode="auto">
              <a:xfrm>
                <a:off x="5432991" y="2998613"/>
                <a:ext cx="302206" cy="448430"/>
              </a:xfrm>
              <a:custGeom>
                <a:avLst/>
                <a:gdLst>
                  <a:gd name="T0" fmla="*/ 29 w 156"/>
                  <a:gd name="T1" fmla="*/ 103 h 149"/>
                  <a:gd name="T2" fmla="*/ 0 w 156"/>
                  <a:gd name="T3" fmla="*/ 84 h 149"/>
                  <a:gd name="T4" fmla="*/ 0 w 156"/>
                  <a:gd name="T5" fmla="*/ 81 h 149"/>
                  <a:gd name="T6" fmla="*/ 1 w 156"/>
                  <a:gd name="T7" fmla="*/ 71 h 149"/>
                  <a:gd name="T8" fmla="*/ 13 w 156"/>
                  <a:gd name="T9" fmla="*/ 63 h 149"/>
                  <a:gd name="T10" fmla="*/ 26 w 156"/>
                  <a:gd name="T11" fmla="*/ 61 h 149"/>
                  <a:gd name="T12" fmla="*/ 29 w 156"/>
                  <a:gd name="T13" fmla="*/ 55 h 149"/>
                  <a:gd name="T14" fmla="*/ 38 w 156"/>
                  <a:gd name="T15" fmla="*/ 52 h 149"/>
                  <a:gd name="T16" fmla="*/ 39 w 156"/>
                  <a:gd name="T17" fmla="*/ 45 h 149"/>
                  <a:gd name="T18" fmla="*/ 57 w 156"/>
                  <a:gd name="T19" fmla="*/ 42 h 149"/>
                  <a:gd name="T20" fmla="*/ 58 w 156"/>
                  <a:gd name="T21" fmla="*/ 37 h 149"/>
                  <a:gd name="T22" fmla="*/ 53 w 156"/>
                  <a:gd name="T23" fmla="*/ 28 h 149"/>
                  <a:gd name="T24" fmla="*/ 51 w 156"/>
                  <a:gd name="T25" fmla="*/ 17 h 149"/>
                  <a:gd name="T26" fmla="*/ 51 w 156"/>
                  <a:gd name="T27" fmla="*/ 17 h 149"/>
                  <a:gd name="T28" fmla="*/ 55 w 156"/>
                  <a:gd name="T29" fmla="*/ 16 h 149"/>
                  <a:gd name="T30" fmla="*/ 62 w 156"/>
                  <a:gd name="T31" fmla="*/ 11 h 149"/>
                  <a:gd name="T32" fmla="*/ 74 w 156"/>
                  <a:gd name="T33" fmla="*/ 5 h 149"/>
                  <a:gd name="T34" fmla="*/ 85 w 156"/>
                  <a:gd name="T35" fmla="*/ 4 h 149"/>
                  <a:gd name="T36" fmla="*/ 94 w 156"/>
                  <a:gd name="T37" fmla="*/ 1 h 149"/>
                  <a:gd name="T38" fmla="*/ 102 w 156"/>
                  <a:gd name="T39" fmla="*/ 1 h 149"/>
                  <a:gd name="T40" fmla="*/ 108 w 156"/>
                  <a:gd name="T41" fmla="*/ 4 h 149"/>
                  <a:gd name="T42" fmla="*/ 115 w 156"/>
                  <a:gd name="T43" fmla="*/ 0 h 149"/>
                  <a:gd name="T44" fmla="*/ 123 w 156"/>
                  <a:gd name="T45" fmla="*/ 0 h 149"/>
                  <a:gd name="T46" fmla="*/ 131 w 156"/>
                  <a:gd name="T47" fmla="*/ 0 h 149"/>
                  <a:gd name="T48" fmla="*/ 130 w 156"/>
                  <a:gd name="T49" fmla="*/ 9 h 149"/>
                  <a:gd name="T50" fmla="*/ 128 w 156"/>
                  <a:gd name="T51" fmla="*/ 22 h 149"/>
                  <a:gd name="T52" fmla="*/ 123 w 156"/>
                  <a:gd name="T53" fmla="*/ 31 h 149"/>
                  <a:gd name="T54" fmla="*/ 129 w 156"/>
                  <a:gd name="T55" fmla="*/ 37 h 149"/>
                  <a:gd name="T56" fmla="*/ 134 w 156"/>
                  <a:gd name="T57" fmla="*/ 44 h 149"/>
                  <a:gd name="T58" fmla="*/ 139 w 156"/>
                  <a:gd name="T59" fmla="*/ 58 h 149"/>
                  <a:gd name="T60" fmla="*/ 140 w 156"/>
                  <a:gd name="T61" fmla="*/ 62 h 149"/>
                  <a:gd name="T62" fmla="*/ 142 w 156"/>
                  <a:gd name="T63" fmla="*/ 86 h 149"/>
                  <a:gd name="T64" fmla="*/ 138 w 156"/>
                  <a:gd name="T65" fmla="*/ 93 h 149"/>
                  <a:gd name="T66" fmla="*/ 144 w 156"/>
                  <a:gd name="T67" fmla="*/ 104 h 149"/>
                  <a:gd name="T68" fmla="*/ 153 w 156"/>
                  <a:gd name="T69" fmla="*/ 106 h 149"/>
                  <a:gd name="T70" fmla="*/ 156 w 156"/>
                  <a:gd name="T71" fmla="*/ 114 h 149"/>
                  <a:gd name="T72" fmla="*/ 122 w 156"/>
                  <a:gd name="T73" fmla="*/ 135 h 149"/>
                  <a:gd name="T74" fmla="*/ 111 w 156"/>
                  <a:gd name="T75" fmla="*/ 146 h 149"/>
                  <a:gd name="T76" fmla="*/ 99 w 156"/>
                  <a:gd name="T77" fmla="*/ 148 h 149"/>
                  <a:gd name="T78" fmla="*/ 91 w 156"/>
                  <a:gd name="T79" fmla="*/ 149 h 149"/>
                  <a:gd name="T80" fmla="*/ 88 w 156"/>
                  <a:gd name="T81" fmla="*/ 142 h 149"/>
                  <a:gd name="T82" fmla="*/ 76 w 156"/>
                  <a:gd name="T83" fmla="*/ 136 h 149"/>
                  <a:gd name="T84" fmla="*/ 74 w 156"/>
                  <a:gd name="T85" fmla="*/ 132 h 149"/>
                  <a:gd name="T86" fmla="*/ 29 w 156"/>
                  <a:gd name="T87" fmla="*/ 103 h 1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
                  <a:gd name="T133" fmla="*/ 0 h 149"/>
                  <a:gd name="T134" fmla="*/ 156 w 156"/>
                  <a:gd name="T135" fmla="*/ 149 h 1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 h="149">
                    <a:moveTo>
                      <a:pt x="29" y="103"/>
                    </a:moveTo>
                    <a:cubicBezTo>
                      <a:pt x="0" y="84"/>
                      <a:pt x="0" y="84"/>
                      <a:pt x="0" y="84"/>
                    </a:cubicBezTo>
                    <a:cubicBezTo>
                      <a:pt x="0" y="81"/>
                      <a:pt x="0" y="81"/>
                      <a:pt x="0" y="81"/>
                    </a:cubicBezTo>
                    <a:cubicBezTo>
                      <a:pt x="1" y="71"/>
                      <a:pt x="1" y="71"/>
                      <a:pt x="1" y="71"/>
                    </a:cubicBezTo>
                    <a:cubicBezTo>
                      <a:pt x="1" y="71"/>
                      <a:pt x="10" y="64"/>
                      <a:pt x="13" y="63"/>
                    </a:cubicBezTo>
                    <a:cubicBezTo>
                      <a:pt x="16" y="63"/>
                      <a:pt x="25" y="63"/>
                      <a:pt x="26" y="61"/>
                    </a:cubicBezTo>
                    <a:cubicBezTo>
                      <a:pt x="28" y="60"/>
                      <a:pt x="27" y="55"/>
                      <a:pt x="29" y="55"/>
                    </a:cubicBezTo>
                    <a:cubicBezTo>
                      <a:pt x="32" y="55"/>
                      <a:pt x="36" y="53"/>
                      <a:pt x="38" y="52"/>
                    </a:cubicBezTo>
                    <a:cubicBezTo>
                      <a:pt x="40" y="52"/>
                      <a:pt x="37" y="47"/>
                      <a:pt x="39" y="45"/>
                    </a:cubicBezTo>
                    <a:cubicBezTo>
                      <a:pt x="41" y="44"/>
                      <a:pt x="57" y="42"/>
                      <a:pt x="57" y="42"/>
                    </a:cubicBezTo>
                    <a:cubicBezTo>
                      <a:pt x="57" y="42"/>
                      <a:pt x="58" y="38"/>
                      <a:pt x="58" y="37"/>
                    </a:cubicBezTo>
                    <a:cubicBezTo>
                      <a:pt x="58" y="35"/>
                      <a:pt x="53" y="32"/>
                      <a:pt x="53" y="28"/>
                    </a:cubicBezTo>
                    <a:cubicBezTo>
                      <a:pt x="53" y="25"/>
                      <a:pt x="51" y="17"/>
                      <a:pt x="51" y="17"/>
                    </a:cubicBezTo>
                    <a:cubicBezTo>
                      <a:pt x="51" y="17"/>
                      <a:pt x="51" y="17"/>
                      <a:pt x="51" y="17"/>
                    </a:cubicBezTo>
                    <a:cubicBezTo>
                      <a:pt x="52" y="17"/>
                      <a:pt x="53" y="16"/>
                      <a:pt x="55" y="16"/>
                    </a:cubicBezTo>
                    <a:cubicBezTo>
                      <a:pt x="58" y="16"/>
                      <a:pt x="59" y="13"/>
                      <a:pt x="62" y="11"/>
                    </a:cubicBezTo>
                    <a:cubicBezTo>
                      <a:pt x="65" y="9"/>
                      <a:pt x="70" y="6"/>
                      <a:pt x="74" y="5"/>
                    </a:cubicBezTo>
                    <a:cubicBezTo>
                      <a:pt x="78" y="5"/>
                      <a:pt x="82" y="4"/>
                      <a:pt x="85" y="4"/>
                    </a:cubicBezTo>
                    <a:cubicBezTo>
                      <a:pt x="89" y="4"/>
                      <a:pt x="93" y="1"/>
                      <a:pt x="94" y="1"/>
                    </a:cubicBezTo>
                    <a:cubicBezTo>
                      <a:pt x="96" y="1"/>
                      <a:pt x="101" y="1"/>
                      <a:pt x="102" y="1"/>
                    </a:cubicBezTo>
                    <a:cubicBezTo>
                      <a:pt x="103" y="1"/>
                      <a:pt x="103" y="4"/>
                      <a:pt x="108" y="4"/>
                    </a:cubicBezTo>
                    <a:cubicBezTo>
                      <a:pt x="112" y="4"/>
                      <a:pt x="113" y="1"/>
                      <a:pt x="115" y="0"/>
                    </a:cubicBezTo>
                    <a:cubicBezTo>
                      <a:pt x="117" y="0"/>
                      <a:pt x="121" y="0"/>
                      <a:pt x="123" y="0"/>
                    </a:cubicBezTo>
                    <a:cubicBezTo>
                      <a:pt x="125" y="1"/>
                      <a:pt x="130" y="1"/>
                      <a:pt x="131" y="0"/>
                    </a:cubicBezTo>
                    <a:cubicBezTo>
                      <a:pt x="131" y="0"/>
                      <a:pt x="130" y="7"/>
                      <a:pt x="130" y="9"/>
                    </a:cubicBezTo>
                    <a:cubicBezTo>
                      <a:pt x="130" y="11"/>
                      <a:pt x="129" y="21"/>
                      <a:pt x="128" y="22"/>
                    </a:cubicBezTo>
                    <a:cubicBezTo>
                      <a:pt x="126" y="24"/>
                      <a:pt x="121" y="28"/>
                      <a:pt x="123" y="31"/>
                    </a:cubicBezTo>
                    <a:cubicBezTo>
                      <a:pt x="125" y="33"/>
                      <a:pt x="128" y="36"/>
                      <a:pt x="129" y="37"/>
                    </a:cubicBezTo>
                    <a:cubicBezTo>
                      <a:pt x="129" y="38"/>
                      <a:pt x="134" y="42"/>
                      <a:pt x="134" y="44"/>
                    </a:cubicBezTo>
                    <a:cubicBezTo>
                      <a:pt x="135" y="45"/>
                      <a:pt x="137" y="53"/>
                      <a:pt x="139" y="58"/>
                    </a:cubicBezTo>
                    <a:cubicBezTo>
                      <a:pt x="139" y="60"/>
                      <a:pt x="140" y="61"/>
                      <a:pt x="140" y="62"/>
                    </a:cubicBezTo>
                    <a:cubicBezTo>
                      <a:pt x="141" y="67"/>
                      <a:pt x="142" y="84"/>
                      <a:pt x="142" y="86"/>
                    </a:cubicBezTo>
                    <a:cubicBezTo>
                      <a:pt x="142" y="88"/>
                      <a:pt x="136" y="91"/>
                      <a:pt x="138" y="93"/>
                    </a:cubicBezTo>
                    <a:cubicBezTo>
                      <a:pt x="141" y="96"/>
                      <a:pt x="143" y="103"/>
                      <a:pt x="144" y="104"/>
                    </a:cubicBezTo>
                    <a:cubicBezTo>
                      <a:pt x="146" y="104"/>
                      <a:pt x="152" y="105"/>
                      <a:pt x="153" y="106"/>
                    </a:cubicBezTo>
                    <a:cubicBezTo>
                      <a:pt x="156" y="114"/>
                      <a:pt x="156" y="114"/>
                      <a:pt x="156" y="114"/>
                    </a:cubicBezTo>
                    <a:cubicBezTo>
                      <a:pt x="149" y="118"/>
                      <a:pt x="123" y="133"/>
                      <a:pt x="122" y="135"/>
                    </a:cubicBezTo>
                    <a:cubicBezTo>
                      <a:pt x="120" y="137"/>
                      <a:pt x="111" y="146"/>
                      <a:pt x="111" y="146"/>
                    </a:cubicBezTo>
                    <a:cubicBezTo>
                      <a:pt x="99" y="148"/>
                      <a:pt x="99" y="148"/>
                      <a:pt x="99" y="148"/>
                    </a:cubicBezTo>
                    <a:cubicBezTo>
                      <a:pt x="91" y="149"/>
                      <a:pt x="91" y="149"/>
                      <a:pt x="91" y="149"/>
                    </a:cubicBezTo>
                    <a:cubicBezTo>
                      <a:pt x="91" y="149"/>
                      <a:pt x="91" y="143"/>
                      <a:pt x="88" y="142"/>
                    </a:cubicBezTo>
                    <a:cubicBezTo>
                      <a:pt x="86" y="141"/>
                      <a:pt x="77" y="138"/>
                      <a:pt x="76" y="136"/>
                    </a:cubicBezTo>
                    <a:cubicBezTo>
                      <a:pt x="75" y="135"/>
                      <a:pt x="74" y="132"/>
                      <a:pt x="74" y="132"/>
                    </a:cubicBezTo>
                    <a:cubicBezTo>
                      <a:pt x="29" y="103"/>
                      <a:pt x="29" y="103"/>
                      <a:pt x="29" y="103"/>
                    </a:cubicBezTo>
                    <a:close/>
                  </a:path>
                </a:pathLst>
              </a:custGeom>
              <a:solidFill>
                <a:schemeClr val="accent1"/>
              </a:solidFill>
              <a:ln w="9525">
                <a:solidFill>
                  <a:schemeClr val="bg2"/>
                </a:solidFill>
                <a:miter lim="800000"/>
                <a:headEnd/>
                <a:tailEnd/>
              </a:ln>
            </p:spPr>
            <p:txBody>
              <a:bodyPr/>
              <a:lstStyle/>
              <a:p>
                <a:endParaRPr lang="en-US"/>
              </a:p>
            </p:txBody>
          </p:sp>
          <p:sp>
            <p:nvSpPr>
              <p:cNvPr id="43152" name="Freeform 209"/>
              <p:cNvSpPr>
                <a:spLocks/>
              </p:cNvSpPr>
              <p:nvPr/>
            </p:nvSpPr>
            <p:spPr bwMode="auto">
              <a:xfrm>
                <a:off x="5432991" y="3651954"/>
                <a:ext cx="91810" cy="139577"/>
              </a:xfrm>
              <a:custGeom>
                <a:avLst/>
                <a:gdLst>
                  <a:gd name="T0" fmla="*/ 4 w 47"/>
                  <a:gd name="T1" fmla="*/ 18 h 46"/>
                  <a:gd name="T2" fmla="*/ 6 w 47"/>
                  <a:gd name="T3" fmla="*/ 11 h 46"/>
                  <a:gd name="T4" fmla="*/ 4 w 47"/>
                  <a:gd name="T5" fmla="*/ 1 h 46"/>
                  <a:gd name="T6" fmla="*/ 13 w 47"/>
                  <a:gd name="T7" fmla="*/ 1 h 46"/>
                  <a:gd name="T8" fmla="*/ 23 w 47"/>
                  <a:gd name="T9" fmla="*/ 0 h 46"/>
                  <a:gd name="T10" fmla="*/ 32 w 47"/>
                  <a:gd name="T11" fmla="*/ 6 h 46"/>
                  <a:gd name="T12" fmla="*/ 41 w 47"/>
                  <a:gd name="T13" fmla="*/ 5 h 46"/>
                  <a:gd name="T14" fmla="*/ 44 w 47"/>
                  <a:gd name="T15" fmla="*/ 6 h 46"/>
                  <a:gd name="T16" fmla="*/ 47 w 47"/>
                  <a:gd name="T17" fmla="*/ 14 h 46"/>
                  <a:gd name="T18" fmla="*/ 42 w 47"/>
                  <a:gd name="T19" fmla="*/ 28 h 46"/>
                  <a:gd name="T20" fmla="*/ 45 w 47"/>
                  <a:gd name="T21" fmla="*/ 35 h 46"/>
                  <a:gd name="T22" fmla="*/ 44 w 47"/>
                  <a:gd name="T23" fmla="*/ 42 h 46"/>
                  <a:gd name="T24" fmla="*/ 33 w 47"/>
                  <a:gd name="T25" fmla="*/ 40 h 46"/>
                  <a:gd name="T26" fmla="*/ 8 w 47"/>
                  <a:gd name="T27" fmla="*/ 46 h 46"/>
                  <a:gd name="T28" fmla="*/ 7 w 47"/>
                  <a:gd name="T29" fmla="*/ 46 h 46"/>
                  <a:gd name="T30" fmla="*/ 10 w 47"/>
                  <a:gd name="T31" fmla="*/ 36 h 46"/>
                  <a:gd name="T32" fmla="*/ 3 w 47"/>
                  <a:gd name="T33" fmla="*/ 30 h 46"/>
                  <a:gd name="T34" fmla="*/ 1 w 47"/>
                  <a:gd name="T35" fmla="*/ 22 h 46"/>
                  <a:gd name="T36" fmla="*/ 4 w 47"/>
                  <a:gd name="T37" fmla="*/ 1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46"/>
                  <a:gd name="T59" fmla="*/ 47 w 47"/>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46">
                    <a:moveTo>
                      <a:pt x="4" y="18"/>
                    </a:moveTo>
                    <a:cubicBezTo>
                      <a:pt x="5" y="18"/>
                      <a:pt x="7" y="13"/>
                      <a:pt x="6" y="11"/>
                    </a:cubicBezTo>
                    <a:cubicBezTo>
                      <a:pt x="4" y="10"/>
                      <a:pt x="4" y="3"/>
                      <a:pt x="4" y="1"/>
                    </a:cubicBezTo>
                    <a:cubicBezTo>
                      <a:pt x="9" y="1"/>
                      <a:pt x="13" y="1"/>
                      <a:pt x="13" y="1"/>
                    </a:cubicBezTo>
                    <a:cubicBezTo>
                      <a:pt x="15" y="1"/>
                      <a:pt x="21" y="0"/>
                      <a:pt x="23" y="0"/>
                    </a:cubicBezTo>
                    <a:cubicBezTo>
                      <a:pt x="25" y="0"/>
                      <a:pt x="30" y="6"/>
                      <a:pt x="32" y="6"/>
                    </a:cubicBezTo>
                    <a:cubicBezTo>
                      <a:pt x="35" y="6"/>
                      <a:pt x="38" y="4"/>
                      <a:pt x="41" y="5"/>
                    </a:cubicBezTo>
                    <a:cubicBezTo>
                      <a:pt x="42" y="5"/>
                      <a:pt x="43" y="5"/>
                      <a:pt x="44" y="6"/>
                    </a:cubicBezTo>
                    <a:cubicBezTo>
                      <a:pt x="46" y="8"/>
                      <a:pt x="47" y="12"/>
                      <a:pt x="47" y="14"/>
                    </a:cubicBezTo>
                    <a:cubicBezTo>
                      <a:pt x="46" y="17"/>
                      <a:pt x="41" y="24"/>
                      <a:pt x="42" y="28"/>
                    </a:cubicBezTo>
                    <a:cubicBezTo>
                      <a:pt x="43" y="31"/>
                      <a:pt x="45" y="33"/>
                      <a:pt x="45" y="35"/>
                    </a:cubicBezTo>
                    <a:cubicBezTo>
                      <a:pt x="45" y="36"/>
                      <a:pt x="44" y="41"/>
                      <a:pt x="44" y="42"/>
                    </a:cubicBezTo>
                    <a:cubicBezTo>
                      <a:pt x="40" y="41"/>
                      <a:pt x="36" y="40"/>
                      <a:pt x="33" y="40"/>
                    </a:cubicBezTo>
                    <a:cubicBezTo>
                      <a:pt x="28" y="40"/>
                      <a:pt x="12" y="46"/>
                      <a:pt x="8" y="46"/>
                    </a:cubicBezTo>
                    <a:cubicBezTo>
                      <a:pt x="8" y="46"/>
                      <a:pt x="8" y="46"/>
                      <a:pt x="7" y="46"/>
                    </a:cubicBezTo>
                    <a:cubicBezTo>
                      <a:pt x="7" y="46"/>
                      <a:pt x="9" y="38"/>
                      <a:pt x="10" y="36"/>
                    </a:cubicBezTo>
                    <a:cubicBezTo>
                      <a:pt x="10" y="34"/>
                      <a:pt x="5" y="31"/>
                      <a:pt x="3" y="30"/>
                    </a:cubicBezTo>
                    <a:cubicBezTo>
                      <a:pt x="0" y="28"/>
                      <a:pt x="2" y="24"/>
                      <a:pt x="1" y="22"/>
                    </a:cubicBezTo>
                    <a:cubicBezTo>
                      <a:pt x="1" y="21"/>
                      <a:pt x="2" y="18"/>
                      <a:pt x="4" y="18"/>
                    </a:cubicBezTo>
                    <a:close/>
                  </a:path>
                </a:pathLst>
              </a:custGeom>
              <a:solidFill>
                <a:schemeClr val="accent1"/>
              </a:solidFill>
              <a:ln w="9525">
                <a:solidFill>
                  <a:schemeClr val="bg2"/>
                </a:solidFill>
                <a:miter lim="800000"/>
                <a:headEnd/>
                <a:tailEnd/>
              </a:ln>
            </p:spPr>
            <p:txBody>
              <a:bodyPr/>
              <a:lstStyle/>
              <a:p>
                <a:endParaRPr lang="en-US"/>
              </a:p>
            </p:txBody>
          </p:sp>
          <p:sp>
            <p:nvSpPr>
              <p:cNvPr id="43153" name="Freeform 210"/>
              <p:cNvSpPr>
                <a:spLocks/>
              </p:cNvSpPr>
              <p:nvPr/>
            </p:nvSpPr>
            <p:spPr bwMode="auto">
              <a:xfrm>
                <a:off x="5419602" y="2867945"/>
                <a:ext cx="49730" cy="133638"/>
              </a:xfrm>
              <a:custGeom>
                <a:avLst/>
                <a:gdLst>
                  <a:gd name="T0" fmla="*/ 1 w 26"/>
                  <a:gd name="T1" fmla="*/ 27 h 45"/>
                  <a:gd name="T2" fmla="*/ 8 w 26"/>
                  <a:gd name="T3" fmla="*/ 6 h 45"/>
                  <a:gd name="T4" fmla="*/ 6 w 26"/>
                  <a:gd name="T5" fmla="*/ 0 h 45"/>
                  <a:gd name="T6" fmla="*/ 20 w 26"/>
                  <a:gd name="T7" fmla="*/ 0 h 45"/>
                  <a:gd name="T8" fmla="*/ 26 w 26"/>
                  <a:gd name="T9" fmla="*/ 4 h 45"/>
                  <a:gd name="T10" fmla="*/ 20 w 26"/>
                  <a:gd name="T11" fmla="*/ 18 h 45"/>
                  <a:gd name="T12" fmla="*/ 18 w 26"/>
                  <a:gd name="T13" fmla="*/ 24 h 45"/>
                  <a:gd name="T14" fmla="*/ 19 w 26"/>
                  <a:gd name="T15" fmla="*/ 32 h 45"/>
                  <a:gd name="T16" fmla="*/ 17 w 26"/>
                  <a:gd name="T17" fmla="*/ 37 h 45"/>
                  <a:gd name="T18" fmla="*/ 16 w 26"/>
                  <a:gd name="T19" fmla="*/ 43 h 45"/>
                  <a:gd name="T20" fmla="*/ 16 w 26"/>
                  <a:gd name="T21" fmla="*/ 43 h 45"/>
                  <a:gd name="T22" fmla="*/ 14 w 26"/>
                  <a:gd name="T23" fmla="*/ 44 h 45"/>
                  <a:gd name="T24" fmla="*/ 6 w 26"/>
                  <a:gd name="T25" fmla="*/ 44 h 45"/>
                  <a:gd name="T26" fmla="*/ 6 w 26"/>
                  <a:gd name="T27" fmla="*/ 39 h 45"/>
                  <a:gd name="T28" fmla="*/ 6 w 26"/>
                  <a:gd name="T29" fmla="*/ 32 h 45"/>
                  <a:gd name="T30" fmla="*/ 3 w 26"/>
                  <a:gd name="T31" fmla="*/ 30 h 45"/>
                  <a:gd name="T32" fmla="*/ 1 w 26"/>
                  <a:gd name="T33" fmla="*/ 2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45"/>
                  <a:gd name="T53" fmla="*/ 26 w 2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45">
                    <a:moveTo>
                      <a:pt x="1" y="27"/>
                    </a:moveTo>
                    <a:cubicBezTo>
                      <a:pt x="2" y="25"/>
                      <a:pt x="8" y="11"/>
                      <a:pt x="8" y="6"/>
                    </a:cubicBezTo>
                    <a:cubicBezTo>
                      <a:pt x="7" y="4"/>
                      <a:pt x="7" y="2"/>
                      <a:pt x="6" y="0"/>
                    </a:cubicBezTo>
                    <a:cubicBezTo>
                      <a:pt x="6" y="0"/>
                      <a:pt x="17" y="0"/>
                      <a:pt x="20" y="0"/>
                    </a:cubicBezTo>
                    <a:cubicBezTo>
                      <a:pt x="23" y="0"/>
                      <a:pt x="26" y="2"/>
                      <a:pt x="26" y="4"/>
                    </a:cubicBezTo>
                    <a:cubicBezTo>
                      <a:pt x="25" y="6"/>
                      <a:pt x="21" y="17"/>
                      <a:pt x="20" y="18"/>
                    </a:cubicBezTo>
                    <a:cubicBezTo>
                      <a:pt x="19" y="19"/>
                      <a:pt x="16" y="21"/>
                      <a:pt x="18" y="24"/>
                    </a:cubicBezTo>
                    <a:cubicBezTo>
                      <a:pt x="20" y="26"/>
                      <a:pt x="19" y="30"/>
                      <a:pt x="19" y="32"/>
                    </a:cubicBezTo>
                    <a:cubicBezTo>
                      <a:pt x="19" y="34"/>
                      <a:pt x="19" y="35"/>
                      <a:pt x="17" y="37"/>
                    </a:cubicBezTo>
                    <a:cubicBezTo>
                      <a:pt x="14" y="40"/>
                      <a:pt x="15" y="41"/>
                      <a:pt x="16" y="43"/>
                    </a:cubicBezTo>
                    <a:cubicBezTo>
                      <a:pt x="16" y="43"/>
                      <a:pt x="16" y="43"/>
                      <a:pt x="16" y="43"/>
                    </a:cubicBezTo>
                    <a:cubicBezTo>
                      <a:pt x="15" y="43"/>
                      <a:pt x="15" y="44"/>
                      <a:pt x="14" y="44"/>
                    </a:cubicBezTo>
                    <a:cubicBezTo>
                      <a:pt x="12" y="45"/>
                      <a:pt x="8" y="44"/>
                      <a:pt x="6" y="44"/>
                    </a:cubicBezTo>
                    <a:cubicBezTo>
                      <a:pt x="3" y="44"/>
                      <a:pt x="6" y="42"/>
                      <a:pt x="6" y="39"/>
                    </a:cubicBezTo>
                    <a:cubicBezTo>
                      <a:pt x="7" y="36"/>
                      <a:pt x="8" y="34"/>
                      <a:pt x="6" y="32"/>
                    </a:cubicBezTo>
                    <a:cubicBezTo>
                      <a:pt x="5" y="30"/>
                      <a:pt x="5" y="31"/>
                      <a:pt x="3" y="30"/>
                    </a:cubicBezTo>
                    <a:cubicBezTo>
                      <a:pt x="1" y="29"/>
                      <a:pt x="0" y="29"/>
                      <a:pt x="1" y="27"/>
                    </a:cubicBezTo>
                    <a:close/>
                  </a:path>
                </a:pathLst>
              </a:custGeom>
              <a:solidFill>
                <a:schemeClr val="accent1"/>
              </a:solidFill>
              <a:ln w="9525">
                <a:solidFill>
                  <a:schemeClr val="bg2"/>
                </a:solidFill>
                <a:miter lim="800000"/>
                <a:headEnd/>
                <a:tailEnd/>
              </a:ln>
            </p:spPr>
            <p:txBody>
              <a:bodyPr/>
              <a:lstStyle/>
              <a:p>
                <a:endParaRPr lang="en-US"/>
              </a:p>
            </p:txBody>
          </p:sp>
          <p:grpSp>
            <p:nvGrpSpPr>
              <p:cNvPr id="43154" name="Group 211"/>
              <p:cNvGrpSpPr>
                <a:grpSpLocks/>
              </p:cNvGrpSpPr>
              <p:nvPr/>
            </p:nvGrpSpPr>
            <p:grpSpPr bwMode="auto">
              <a:xfrm>
                <a:off x="5421515" y="2817459"/>
                <a:ext cx="193182" cy="201942"/>
                <a:chOff x="2572" y="1838"/>
                <a:chExt cx="202" cy="137"/>
              </a:xfrm>
            </p:grpSpPr>
            <p:sp>
              <p:nvSpPr>
                <p:cNvPr id="43189" name="Freeform 212"/>
                <p:cNvSpPr>
                  <a:spLocks/>
                </p:cNvSpPr>
                <p:nvPr/>
              </p:nvSpPr>
              <p:spPr bwMode="auto">
                <a:xfrm>
                  <a:off x="2752" y="1909"/>
                  <a:ext cx="22" cy="12"/>
                </a:xfrm>
                <a:custGeom>
                  <a:avLst/>
                  <a:gdLst>
                    <a:gd name="T0" fmla="*/ 6 w 11"/>
                    <a:gd name="T1" fmla="*/ 6 h 6"/>
                    <a:gd name="T2" fmla="*/ 1 w 11"/>
                    <a:gd name="T3" fmla="*/ 4 h 6"/>
                    <a:gd name="T4" fmla="*/ 3 w 11"/>
                    <a:gd name="T5" fmla="*/ 1 h 6"/>
                    <a:gd name="T6" fmla="*/ 7 w 11"/>
                    <a:gd name="T7" fmla="*/ 0 h 6"/>
                    <a:gd name="T8" fmla="*/ 10 w 11"/>
                    <a:gd name="T9" fmla="*/ 2 h 6"/>
                    <a:gd name="T10" fmla="*/ 6 w 11"/>
                    <a:gd name="T11" fmla="*/ 6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6" y="6"/>
                      </a:moveTo>
                      <a:cubicBezTo>
                        <a:pt x="4" y="6"/>
                        <a:pt x="2" y="4"/>
                        <a:pt x="1" y="4"/>
                      </a:cubicBezTo>
                      <a:cubicBezTo>
                        <a:pt x="0" y="4"/>
                        <a:pt x="1" y="2"/>
                        <a:pt x="3" y="1"/>
                      </a:cubicBezTo>
                      <a:cubicBezTo>
                        <a:pt x="3" y="1"/>
                        <a:pt x="5" y="0"/>
                        <a:pt x="7" y="0"/>
                      </a:cubicBezTo>
                      <a:cubicBezTo>
                        <a:pt x="8" y="0"/>
                        <a:pt x="10" y="0"/>
                        <a:pt x="10" y="2"/>
                      </a:cubicBezTo>
                      <a:cubicBezTo>
                        <a:pt x="11" y="4"/>
                        <a:pt x="8" y="6"/>
                        <a:pt x="6" y="6"/>
                      </a:cubicBezTo>
                      <a:close/>
                    </a:path>
                  </a:pathLst>
                </a:custGeom>
                <a:solidFill>
                  <a:schemeClr val="accent1"/>
                </a:solidFill>
                <a:ln w="9525">
                  <a:solidFill>
                    <a:schemeClr val="bg2"/>
                  </a:solidFill>
                  <a:miter lim="800000"/>
                  <a:headEnd/>
                  <a:tailEnd/>
                </a:ln>
              </p:spPr>
              <p:txBody>
                <a:bodyPr/>
                <a:lstStyle/>
                <a:p>
                  <a:endParaRPr lang="en-US"/>
                </a:p>
              </p:txBody>
            </p:sp>
            <p:sp>
              <p:nvSpPr>
                <p:cNvPr id="43190" name="Freeform 213"/>
                <p:cNvSpPr>
                  <a:spLocks/>
                </p:cNvSpPr>
                <p:nvPr/>
              </p:nvSpPr>
              <p:spPr bwMode="auto">
                <a:xfrm>
                  <a:off x="2572" y="1838"/>
                  <a:ext cx="200" cy="137"/>
                </a:xfrm>
                <a:custGeom>
                  <a:avLst/>
                  <a:gdLst>
                    <a:gd name="T0" fmla="*/ 5 w 99"/>
                    <a:gd name="T1" fmla="*/ 17 h 68"/>
                    <a:gd name="T2" fmla="*/ 5 w 99"/>
                    <a:gd name="T3" fmla="*/ 13 h 68"/>
                    <a:gd name="T4" fmla="*/ 1 w 99"/>
                    <a:gd name="T5" fmla="*/ 7 h 68"/>
                    <a:gd name="T6" fmla="*/ 8 w 99"/>
                    <a:gd name="T7" fmla="*/ 4 h 68"/>
                    <a:gd name="T8" fmla="*/ 12 w 99"/>
                    <a:gd name="T9" fmla="*/ 0 h 68"/>
                    <a:gd name="T10" fmla="*/ 19 w 99"/>
                    <a:gd name="T11" fmla="*/ 2 h 68"/>
                    <a:gd name="T12" fmla="*/ 30 w 99"/>
                    <a:gd name="T13" fmla="*/ 2 h 68"/>
                    <a:gd name="T14" fmla="*/ 45 w 99"/>
                    <a:gd name="T15" fmla="*/ 3 h 68"/>
                    <a:gd name="T16" fmla="*/ 58 w 99"/>
                    <a:gd name="T17" fmla="*/ 4 h 68"/>
                    <a:gd name="T18" fmla="*/ 60 w 99"/>
                    <a:gd name="T19" fmla="*/ 3 h 68"/>
                    <a:gd name="T20" fmla="*/ 72 w 99"/>
                    <a:gd name="T21" fmla="*/ 9 h 68"/>
                    <a:gd name="T22" fmla="*/ 80 w 99"/>
                    <a:gd name="T23" fmla="*/ 9 h 68"/>
                    <a:gd name="T24" fmla="*/ 92 w 99"/>
                    <a:gd name="T25" fmla="*/ 12 h 68"/>
                    <a:gd name="T26" fmla="*/ 96 w 99"/>
                    <a:gd name="T27" fmla="*/ 11 h 68"/>
                    <a:gd name="T28" fmla="*/ 97 w 99"/>
                    <a:gd name="T29" fmla="*/ 17 h 68"/>
                    <a:gd name="T30" fmla="*/ 88 w 99"/>
                    <a:gd name="T31" fmla="*/ 23 h 68"/>
                    <a:gd name="T32" fmla="*/ 78 w 99"/>
                    <a:gd name="T33" fmla="*/ 27 h 68"/>
                    <a:gd name="T34" fmla="*/ 70 w 99"/>
                    <a:gd name="T35" fmla="*/ 40 h 68"/>
                    <a:gd name="T36" fmla="*/ 74 w 99"/>
                    <a:gd name="T37" fmla="*/ 46 h 68"/>
                    <a:gd name="T38" fmla="*/ 67 w 99"/>
                    <a:gd name="T39" fmla="*/ 55 h 68"/>
                    <a:gd name="T40" fmla="*/ 60 w 99"/>
                    <a:gd name="T41" fmla="*/ 59 h 68"/>
                    <a:gd name="T42" fmla="*/ 55 w 99"/>
                    <a:gd name="T43" fmla="*/ 64 h 68"/>
                    <a:gd name="T44" fmla="*/ 40 w 99"/>
                    <a:gd name="T45" fmla="*/ 64 h 68"/>
                    <a:gd name="T46" fmla="*/ 32 w 99"/>
                    <a:gd name="T47" fmla="*/ 65 h 68"/>
                    <a:gd name="T48" fmla="*/ 29 w 99"/>
                    <a:gd name="T49" fmla="*/ 68 h 68"/>
                    <a:gd name="T50" fmla="*/ 28 w 99"/>
                    <a:gd name="T51" fmla="*/ 68 h 68"/>
                    <a:gd name="T52" fmla="*/ 24 w 99"/>
                    <a:gd name="T53" fmla="*/ 63 h 68"/>
                    <a:gd name="T54" fmla="*/ 21 w 99"/>
                    <a:gd name="T55" fmla="*/ 59 h 68"/>
                    <a:gd name="T56" fmla="*/ 15 w 99"/>
                    <a:gd name="T57" fmla="*/ 60 h 68"/>
                    <a:gd name="T58" fmla="*/ 16 w 99"/>
                    <a:gd name="T59" fmla="*/ 54 h 68"/>
                    <a:gd name="T60" fmla="*/ 18 w 99"/>
                    <a:gd name="T61" fmla="*/ 49 h 68"/>
                    <a:gd name="T62" fmla="*/ 17 w 99"/>
                    <a:gd name="T63" fmla="*/ 41 h 68"/>
                    <a:gd name="T64" fmla="*/ 19 w 99"/>
                    <a:gd name="T65" fmla="*/ 35 h 68"/>
                    <a:gd name="T66" fmla="*/ 25 w 99"/>
                    <a:gd name="T67" fmla="*/ 21 h 68"/>
                    <a:gd name="T68" fmla="*/ 19 w 99"/>
                    <a:gd name="T69" fmla="*/ 17 h 68"/>
                    <a:gd name="T70" fmla="*/ 5 w 99"/>
                    <a:gd name="T71" fmla="*/ 17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68"/>
                    <a:gd name="T110" fmla="*/ 99 w 99"/>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68">
                      <a:moveTo>
                        <a:pt x="5" y="17"/>
                      </a:moveTo>
                      <a:cubicBezTo>
                        <a:pt x="5" y="15"/>
                        <a:pt x="5" y="14"/>
                        <a:pt x="5" y="13"/>
                      </a:cubicBezTo>
                      <a:cubicBezTo>
                        <a:pt x="4" y="11"/>
                        <a:pt x="0" y="9"/>
                        <a:pt x="1" y="7"/>
                      </a:cubicBezTo>
                      <a:cubicBezTo>
                        <a:pt x="3" y="5"/>
                        <a:pt x="6" y="4"/>
                        <a:pt x="8" y="4"/>
                      </a:cubicBezTo>
                      <a:cubicBezTo>
                        <a:pt x="9" y="4"/>
                        <a:pt x="9" y="0"/>
                        <a:pt x="12" y="0"/>
                      </a:cubicBezTo>
                      <a:cubicBezTo>
                        <a:pt x="15" y="0"/>
                        <a:pt x="18" y="2"/>
                        <a:pt x="19" y="2"/>
                      </a:cubicBezTo>
                      <a:cubicBezTo>
                        <a:pt x="21" y="2"/>
                        <a:pt x="27" y="2"/>
                        <a:pt x="30" y="2"/>
                      </a:cubicBezTo>
                      <a:cubicBezTo>
                        <a:pt x="33" y="2"/>
                        <a:pt x="41" y="3"/>
                        <a:pt x="45" y="3"/>
                      </a:cubicBezTo>
                      <a:cubicBezTo>
                        <a:pt x="49" y="3"/>
                        <a:pt x="56" y="5"/>
                        <a:pt x="58" y="4"/>
                      </a:cubicBezTo>
                      <a:cubicBezTo>
                        <a:pt x="59" y="4"/>
                        <a:pt x="60" y="3"/>
                        <a:pt x="60" y="3"/>
                      </a:cubicBezTo>
                      <a:cubicBezTo>
                        <a:pt x="60" y="3"/>
                        <a:pt x="69" y="8"/>
                        <a:pt x="72" y="9"/>
                      </a:cubicBezTo>
                      <a:cubicBezTo>
                        <a:pt x="75" y="10"/>
                        <a:pt x="76" y="9"/>
                        <a:pt x="80" y="9"/>
                      </a:cubicBezTo>
                      <a:cubicBezTo>
                        <a:pt x="84" y="10"/>
                        <a:pt x="90" y="12"/>
                        <a:pt x="92" y="12"/>
                      </a:cubicBezTo>
                      <a:cubicBezTo>
                        <a:pt x="94" y="12"/>
                        <a:pt x="96" y="11"/>
                        <a:pt x="96" y="11"/>
                      </a:cubicBezTo>
                      <a:cubicBezTo>
                        <a:pt x="96" y="14"/>
                        <a:pt x="99" y="16"/>
                        <a:pt x="97" y="17"/>
                      </a:cubicBezTo>
                      <a:cubicBezTo>
                        <a:pt x="96" y="19"/>
                        <a:pt x="90" y="22"/>
                        <a:pt x="88" y="23"/>
                      </a:cubicBezTo>
                      <a:cubicBezTo>
                        <a:pt x="86" y="23"/>
                        <a:pt x="80" y="25"/>
                        <a:pt x="78" y="27"/>
                      </a:cubicBezTo>
                      <a:cubicBezTo>
                        <a:pt x="77" y="29"/>
                        <a:pt x="69" y="38"/>
                        <a:pt x="70" y="40"/>
                      </a:cubicBezTo>
                      <a:cubicBezTo>
                        <a:pt x="70" y="42"/>
                        <a:pt x="74" y="44"/>
                        <a:pt x="74" y="46"/>
                      </a:cubicBezTo>
                      <a:cubicBezTo>
                        <a:pt x="74" y="48"/>
                        <a:pt x="67" y="52"/>
                        <a:pt x="67" y="55"/>
                      </a:cubicBezTo>
                      <a:cubicBezTo>
                        <a:pt x="67" y="57"/>
                        <a:pt x="63" y="58"/>
                        <a:pt x="60" y="59"/>
                      </a:cubicBezTo>
                      <a:cubicBezTo>
                        <a:pt x="58" y="60"/>
                        <a:pt x="58" y="64"/>
                        <a:pt x="55" y="64"/>
                      </a:cubicBezTo>
                      <a:cubicBezTo>
                        <a:pt x="52" y="64"/>
                        <a:pt x="42" y="63"/>
                        <a:pt x="40" y="64"/>
                      </a:cubicBezTo>
                      <a:cubicBezTo>
                        <a:pt x="37" y="65"/>
                        <a:pt x="33" y="64"/>
                        <a:pt x="32" y="65"/>
                      </a:cubicBezTo>
                      <a:cubicBezTo>
                        <a:pt x="31" y="66"/>
                        <a:pt x="31" y="68"/>
                        <a:pt x="29" y="68"/>
                      </a:cubicBezTo>
                      <a:cubicBezTo>
                        <a:pt x="29" y="68"/>
                        <a:pt x="29" y="68"/>
                        <a:pt x="28" y="68"/>
                      </a:cubicBezTo>
                      <a:cubicBezTo>
                        <a:pt x="26" y="68"/>
                        <a:pt x="25" y="66"/>
                        <a:pt x="24" y="63"/>
                      </a:cubicBezTo>
                      <a:cubicBezTo>
                        <a:pt x="23" y="60"/>
                        <a:pt x="24" y="59"/>
                        <a:pt x="21" y="59"/>
                      </a:cubicBezTo>
                      <a:cubicBezTo>
                        <a:pt x="18" y="58"/>
                        <a:pt x="17" y="59"/>
                        <a:pt x="15" y="60"/>
                      </a:cubicBezTo>
                      <a:cubicBezTo>
                        <a:pt x="14" y="58"/>
                        <a:pt x="13" y="57"/>
                        <a:pt x="16" y="54"/>
                      </a:cubicBezTo>
                      <a:cubicBezTo>
                        <a:pt x="18" y="52"/>
                        <a:pt x="18" y="51"/>
                        <a:pt x="18" y="49"/>
                      </a:cubicBezTo>
                      <a:cubicBezTo>
                        <a:pt x="18" y="47"/>
                        <a:pt x="19" y="43"/>
                        <a:pt x="17" y="41"/>
                      </a:cubicBezTo>
                      <a:cubicBezTo>
                        <a:pt x="15" y="38"/>
                        <a:pt x="18" y="36"/>
                        <a:pt x="19" y="35"/>
                      </a:cubicBezTo>
                      <a:cubicBezTo>
                        <a:pt x="20" y="34"/>
                        <a:pt x="24" y="23"/>
                        <a:pt x="25" y="21"/>
                      </a:cubicBezTo>
                      <a:cubicBezTo>
                        <a:pt x="25" y="19"/>
                        <a:pt x="22" y="17"/>
                        <a:pt x="19" y="17"/>
                      </a:cubicBezTo>
                      <a:cubicBezTo>
                        <a:pt x="16" y="17"/>
                        <a:pt x="5" y="17"/>
                        <a:pt x="5" y="17"/>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55" name="Freeform 214"/>
              <p:cNvSpPr>
                <a:spLocks/>
              </p:cNvSpPr>
              <p:nvPr/>
            </p:nvSpPr>
            <p:spPr bwMode="auto">
              <a:xfrm>
                <a:off x="5390912" y="3693530"/>
                <a:ext cx="61206" cy="98001"/>
              </a:xfrm>
              <a:custGeom>
                <a:avLst/>
                <a:gdLst>
                  <a:gd name="T0" fmla="*/ 7 w 32"/>
                  <a:gd name="T1" fmla="*/ 7 h 32"/>
                  <a:gd name="T2" fmla="*/ 8 w 32"/>
                  <a:gd name="T3" fmla="*/ 1 h 32"/>
                  <a:gd name="T4" fmla="*/ 14 w 32"/>
                  <a:gd name="T5" fmla="*/ 2 h 32"/>
                  <a:gd name="T6" fmla="*/ 15 w 32"/>
                  <a:gd name="T7" fmla="*/ 8 h 32"/>
                  <a:gd name="T8" fmla="*/ 23 w 32"/>
                  <a:gd name="T9" fmla="*/ 8 h 32"/>
                  <a:gd name="T10" fmla="*/ 25 w 32"/>
                  <a:gd name="T11" fmla="*/ 16 h 32"/>
                  <a:gd name="T12" fmla="*/ 32 w 32"/>
                  <a:gd name="T13" fmla="*/ 22 h 32"/>
                  <a:gd name="T14" fmla="*/ 29 w 32"/>
                  <a:gd name="T15" fmla="*/ 32 h 32"/>
                  <a:gd name="T16" fmla="*/ 10 w 32"/>
                  <a:gd name="T17" fmla="*/ 20 h 32"/>
                  <a:gd name="T18" fmla="*/ 0 w 32"/>
                  <a:gd name="T19" fmla="*/ 13 h 32"/>
                  <a:gd name="T20" fmla="*/ 7 w 32"/>
                  <a:gd name="T21" fmla="*/ 7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2"/>
                  <a:gd name="T35" fmla="*/ 32 w 32"/>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2">
                    <a:moveTo>
                      <a:pt x="7" y="7"/>
                    </a:moveTo>
                    <a:cubicBezTo>
                      <a:pt x="8" y="1"/>
                      <a:pt x="8" y="1"/>
                      <a:pt x="8" y="1"/>
                    </a:cubicBezTo>
                    <a:cubicBezTo>
                      <a:pt x="9" y="1"/>
                      <a:pt x="14" y="0"/>
                      <a:pt x="14" y="2"/>
                    </a:cubicBezTo>
                    <a:cubicBezTo>
                      <a:pt x="14" y="3"/>
                      <a:pt x="14" y="8"/>
                      <a:pt x="15" y="8"/>
                    </a:cubicBezTo>
                    <a:cubicBezTo>
                      <a:pt x="23" y="8"/>
                      <a:pt x="23" y="8"/>
                      <a:pt x="23" y="8"/>
                    </a:cubicBezTo>
                    <a:cubicBezTo>
                      <a:pt x="24" y="10"/>
                      <a:pt x="22" y="14"/>
                      <a:pt x="25" y="16"/>
                    </a:cubicBezTo>
                    <a:cubicBezTo>
                      <a:pt x="27" y="17"/>
                      <a:pt x="32" y="20"/>
                      <a:pt x="32" y="22"/>
                    </a:cubicBezTo>
                    <a:cubicBezTo>
                      <a:pt x="31" y="24"/>
                      <a:pt x="29" y="32"/>
                      <a:pt x="29" y="32"/>
                    </a:cubicBezTo>
                    <a:cubicBezTo>
                      <a:pt x="25" y="30"/>
                      <a:pt x="14" y="24"/>
                      <a:pt x="10" y="20"/>
                    </a:cubicBezTo>
                    <a:cubicBezTo>
                      <a:pt x="8" y="17"/>
                      <a:pt x="4" y="15"/>
                      <a:pt x="0" y="13"/>
                    </a:cubicBezTo>
                    <a:lnTo>
                      <a:pt x="7" y="7"/>
                    </a:lnTo>
                    <a:close/>
                  </a:path>
                </a:pathLst>
              </a:custGeom>
              <a:solidFill>
                <a:schemeClr val="accent1"/>
              </a:solidFill>
              <a:ln w="9525">
                <a:solidFill>
                  <a:schemeClr val="bg2"/>
                </a:solidFill>
                <a:miter lim="800000"/>
                <a:headEnd/>
                <a:tailEnd/>
              </a:ln>
            </p:spPr>
            <p:txBody>
              <a:bodyPr/>
              <a:lstStyle/>
              <a:p>
                <a:endParaRPr lang="en-US"/>
              </a:p>
            </p:txBody>
          </p:sp>
          <p:sp>
            <p:nvSpPr>
              <p:cNvPr id="43156" name="Freeform 215"/>
              <p:cNvSpPr>
                <a:spLocks/>
              </p:cNvSpPr>
              <p:nvPr/>
            </p:nvSpPr>
            <p:spPr bwMode="auto">
              <a:xfrm>
                <a:off x="5381348" y="3310435"/>
                <a:ext cx="242913" cy="344489"/>
              </a:xfrm>
              <a:custGeom>
                <a:avLst/>
                <a:gdLst>
                  <a:gd name="T0" fmla="*/ 11 w 126"/>
                  <a:gd name="T1" fmla="*/ 77 h 115"/>
                  <a:gd name="T2" fmla="*/ 51 w 126"/>
                  <a:gd name="T3" fmla="*/ 75 h 115"/>
                  <a:gd name="T4" fmla="*/ 53 w 126"/>
                  <a:gd name="T5" fmla="*/ 68 h 115"/>
                  <a:gd name="T6" fmla="*/ 43 w 126"/>
                  <a:gd name="T7" fmla="*/ 1 h 115"/>
                  <a:gd name="T8" fmla="*/ 56 w 126"/>
                  <a:gd name="T9" fmla="*/ 0 h 115"/>
                  <a:gd name="T10" fmla="*/ 56 w 126"/>
                  <a:gd name="T11" fmla="*/ 0 h 115"/>
                  <a:gd name="T12" fmla="*/ 101 w 126"/>
                  <a:gd name="T13" fmla="*/ 29 h 115"/>
                  <a:gd name="T14" fmla="*/ 103 w 126"/>
                  <a:gd name="T15" fmla="*/ 33 h 115"/>
                  <a:gd name="T16" fmla="*/ 115 w 126"/>
                  <a:gd name="T17" fmla="*/ 39 h 115"/>
                  <a:gd name="T18" fmla="*/ 118 w 126"/>
                  <a:gd name="T19" fmla="*/ 46 h 115"/>
                  <a:gd name="T20" fmla="*/ 126 w 126"/>
                  <a:gd name="T21" fmla="*/ 45 h 115"/>
                  <a:gd name="T22" fmla="*/ 125 w 126"/>
                  <a:gd name="T23" fmla="*/ 63 h 115"/>
                  <a:gd name="T24" fmla="*/ 121 w 126"/>
                  <a:gd name="T25" fmla="*/ 75 h 115"/>
                  <a:gd name="T26" fmla="*/ 102 w 126"/>
                  <a:gd name="T27" fmla="*/ 78 h 115"/>
                  <a:gd name="T28" fmla="*/ 96 w 126"/>
                  <a:gd name="T29" fmla="*/ 77 h 115"/>
                  <a:gd name="T30" fmla="*/ 89 w 126"/>
                  <a:gd name="T31" fmla="*/ 77 h 115"/>
                  <a:gd name="T32" fmla="*/ 75 w 126"/>
                  <a:gd name="T33" fmla="*/ 84 h 115"/>
                  <a:gd name="T34" fmla="*/ 68 w 126"/>
                  <a:gd name="T35" fmla="*/ 92 h 115"/>
                  <a:gd name="T36" fmla="*/ 64 w 126"/>
                  <a:gd name="T37" fmla="*/ 89 h 115"/>
                  <a:gd name="T38" fmla="*/ 58 w 126"/>
                  <a:gd name="T39" fmla="*/ 93 h 115"/>
                  <a:gd name="T40" fmla="*/ 59 w 126"/>
                  <a:gd name="T41" fmla="*/ 98 h 115"/>
                  <a:gd name="T42" fmla="*/ 53 w 126"/>
                  <a:gd name="T43" fmla="*/ 104 h 115"/>
                  <a:gd name="T44" fmla="*/ 50 w 126"/>
                  <a:gd name="T45" fmla="*/ 114 h 115"/>
                  <a:gd name="T46" fmla="*/ 40 w 126"/>
                  <a:gd name="T47" fmla="*/ 115 h 115"/>
                  <a:gd name="T48" fmla="*/ 31 w 126"/>
                  <a:gd name="T49" fmla="*/ 115 h 115"/>
                  <a:gd name="T50" fmla="*/ 27 w 126"/>
                  <a:gd name="T51" fmla="*/ 105 h 115"/>
                  <a:gd name="T52" fmla="*/ 23 w 126"/>
                  <a:gd name="T53" fmla="*/ 98 h 115"/>
                  <a:gd name="T54" fmla="*/ 13 w 126"/>
                  <a:gd name="T55" fmla="*/ 102 h 115"/>
                  <a:gd name="T56" fmla="*/ 6 w 126"/>
                  <a:gd name="T57" fmla="*/ 98 h 115"/>
                  <a:gd name="T58" fmla="*/ 4 w 126"/>
                  <a:gd name="T59" fmla="*/ 90 h 115"/>
                  <a:gd name="T60" fmla="*/ 0 w 126"/>
                  <a:gd name="T61" fmla="*/ 81 h 115"/>
                  <a:gd name="T62" fmla="*/ 5 w 126"/>
                  <a:gd name="T63" fmla="*/ 74 h 115"/>
                  <a:gd name="T64" fmla="*/ 11 w 126"/>
                  <a:gd name="T65" fmla="*/ 7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15"/>
                  <a:gd name="T101" fmla="*/ 126 w 12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15">
                    <a:moveTo>
                      <a:pt x="11" y="77"/>
                    </a:moveTo>
                    <a:cubicBezTo>
                      <a:pt x="12" y="77"/>
                      <a:pt x="51" y="75"/>
                      <a:pt x="51" y="75"/>
                    </a:cubicBezTo>
                    <a:cubicBezTo>
                      <a:pt x="53" y="68"/>
                      <a:pt x="53" y="68"/>
                      <a:pt x="53" y="68"/>
                    </a:cubicBezTo>
                    <a:cubicBezTo>
                      <a:pt x="43" y="1"/>
                      <a:pt x="43" y="1"/>
                      <a:pt x="43" y="1"/>
                    </a:cubicBezTo>
                    <a:cubicBezTo>
                      <a:pt x="56" y="0"/>
                      <a:pt x="56" y="0"/>
                      <a:pt x="56" y="0"/>
                    </a:cubicBezTo>
                    <a:cubicBezTo>
                      <a:pt x="56" y="0"/>
                      <a:pt x="56" y="0"/>
                      <a:pt x="56" y="0"/>
                    </a:cubicBezTo>
                    <a:cubicBezTo>
                      <a:pt x="101" y="29"/>
                      <a:pt x="101" y="29"/>
                      <a:pt x="101" y="29"/>
                    </a:cubicBezTo>
                    <a:cubicBezTo>
                      <a:pt x="101" y="29"/>
                      <a:pt x="102" y="32"/>
                      <a:pt x="103" y="33"/>
                    </a:cubicBezTo>
                    <a:cubicBezTo>
                      <a:pt x="104" y="35"/>
                      <a:pt x="113" y="38"/>
                      <a:pt x="115" y="39"/>
                    </a:cubicBezTo>
                    <a:cubicBezTo>
                      <a:pt x="118" y="40"/>
                      <a:pt x="118" y="46"/>
                      <a:pt x="118" y="46"/>
                    </a:cubicBezTo>
                    <a:cubicBezTo>
                      <a:pt x="126" y="45"/>
                      <a:pt x="126" y="45"/>
                      <a:pt x="126" y="45"/>
                    </a:cubicBezTo>
                    <a:cubicBezTo>
                      <a:pt x="125" y="63"/>
                      <a:pt x="125" y="63"/>
                      <a:pt x="125" y="63"/>
                    </a:cubicBezTo>
                    <a:cubicBezTo>
                      <a:pt x="125" y="65"/>
                      <a:pt x="123" y="75"/>
                      <a:pt x="121" y="75"/>
                    </a:cubicBezTo>
                    <a:cubicBezTo>
                      <a:pt x="119" y="75"/>
                      <a:pt x="103" y="78"/>
                      <a:pt x="102" y="78"/>
                    </a:cubicBezTo>
                    <a:cubicBezTo>
                      <a:pt x="101" y="78"/>
                      <a:pt x="98" y="77"/>
                      <a:pt x="96" y="77"/>
                    </a:cubicBezTo>
                    <a:cubicBezTo>
                      <a:pt x="93" y="77"/>
                      <a:pt x="90" y="77"/>
                      <a:pt x="89" y="77"/>
                    </a:cubicBezTo>
                    <a:cubicBezTo>
                      <a:pt x="86" y="77"/>
                      <a:pt x="77" y="82"/>
                      <a:pt x="75" y="84"/>
                    </a:cubicBezTo>
                    <a:cubicBezTo>
                      <a:pt x="73" y="86"/>
                      <a:pt x="69" y="92"/>
                      <a:pt x="68" y="92"/>
                    </a:cubicBezTo>
                    <a:cubicBezTo>
                      <a:pt x="67" y="93"/>
                      <a:pt x="64" y="89"/>
                      <a:pt x="64" y="89"/>
                    </a:cubicBezTo>
                    <a:cubicBezTo>
                      <a:pt x="64" y="89"/>
                      <a:pt x="59" y="92"/>
                      <a:pt x="58" y="93"/>
                    </a:cubicBezTo>
                    <a:cubicBezTo>
                      <a:pt x="57" y="94"/>
                      <a:pt x="61" y="97"/>
                      <a:pt x="59" y="98"/>
                    </a:cubicBezTo>
                    <a:cubicBezTo>
                      <a:pt x="58" y="99"/>
                      <a:pt x="55" y="102"/>
                      <a:pt x="53" y="104"/>
                    </a:cubicBezTo>
                    <a:cubicBezTo>
                      <a:pt x="51" y="106"/>
                      <a:pt x="50" y="114"/>
                      <a:pt x="50" y="114"/>
                    </a:cubicBezTo>
                    <a:cubicBezTo>
                      <a:pt x="48" y="114"/>
                      <a:pt x="42" y="115"/>
                      <a:pt x="40" y="115"/>
                    </a:cubicBezTo>
                    <a:cubicBezTo>
                      <a:pt x="40" y="115"/>
                      <a:pt x="36" y="115"/>
                      <a:pt x="31" y="115"/>
                    </a:cubicBezTo>
                    <a:cubicBezTo>
                      <a:pt x="32" y="114"/>
                      <a:pt x="28" y="107"/>
                      <a:pt x="27" y="105"/>
                    </a:cubicBezTo>
                    <a:cubicBezTo>
                      <a:pt x="26" y="103"/>
                      <a:pt x="24" y="98"/>
                      <a:pt x="23" y="98"/>
                    </a:cubicBezTo>
                    <a:cubicBezTo>
                      <a:pt x="21" y="98"/>
                      <a:pt x="16" y="102"/>
                      <a:pt x="13" y="102"/>
                    </a:cubicBezTo>
                    <a:cubicBezTo>
                      <a:pt x="9" y="103"/>
                      <a:pt x="7" y="99"/>
                      <a:pt x="6" y="98"/>
                    </a:cubicBezTo>
                    <a:cubicBezTo>
                      <a:pt x="6" y="98"/>
                      <a:pt x="5" y="92"/>
                      <a:pt x="4" y="90"/>
                    </a:cubicBezTo>
                    <a:cubicBezTo>
                      <a:pt x="2" y="88"/>
                      <a:pt x="0" y="81"/>
                      <a:pt x="0" y="81"/>
                    </a:cubicBezTo>
                    <a:cubicBezTo>
                      <a:pt x="3" y="80"/>
                      <a:pt x="3" y="74"/>
                      <a:pt x="5" y="74"/>
                    </a:cubicBezTo>
                    <a:cubicBezTo>
                      <a:pt x="8" y="74"/>
                      <a:pt x="9" y="77"/>
                      <a:pt x="11" y="77"/>
                    </a:cubicBezTo>
                    <a:close/>
                  </a:path>
                </a:pathLst>
              </a:custGeom>
              <a:solidFill>
                <a:schemeClr val="accent1"/>
              </a:solidFill>
              <a:ln w="9525">
                <a:solidFill>
                  <a:schemeClr val="bg2"/>
                </a:solidFill>
                <a:miter lim="800000"/>
                <a:headEnd/>
                <a:tailEnd/>
              </a:ln>
            </p:spPr>
            <p:txBody>
              <a:bodyPr/>
              <a:lstStyle/>
              <a:p>
                <a:endParaRPr lang="en-US"/>
              </a:p>
            </p:txBody>
          </p:sp>
          <p:sp>
            <p:nvSpPr>
              <p:cNvPr id="43157" name="Freeform 216"/>
              <p:cNvSpPr>
                <a:spLocks/>
              </p:cNvSpPr>
              <p:nvPr/>
            </p:nvSpPr>
            <p:spPr bwMode="auto">
              <a:xfrm>
                <a:off x="5366046" y="3034250"/>
                <a:ext cx="179794" cy="210851"/>
              </a:xfrm>
              <a:custGeom>
                <a:avLst/>
                <a:gdLst>
                  <a:gd name="T0" fmla="*/ 2 w 93"/>
                  <a:gd name="T1" fmla="*/ 66 h 70"/>
                  <a:gd name="T2" fmla="*/ 10 w 93"/>
                  <a:gd name="T3" fmla="*/ 64 h 70"/>
                  <a:gd name="T4" fmla="*/ 25 w 93"/>
                  <a:gd name="T5" fmla="*/ 53 h 70"/>
                  <a:gd name="T6" fmla="*/ 29 w 93"/>
                  <a:gd name="T7" fmla="*/ 44 h 70"/>
                  <a:gd name="T8" fmla="*/ 25 w 93"/>
                  <a:gd name="T9" fmla="*/ 43 h 70"/>
                  <a:gd name="T10" fmla="*/ 26 w 93"/>
                  <a:gd name="T11" fmla="*/ 36 h 70"/>
                  <a:gd name="T12" fmla="*/ 36 w 93"/>
                  <a:gd name="T13" fmla="*/ 22 h 70"/>
                  <a:gd name="T14" fmla="*/ 51 w 93"/>
                  <a:gd name="T15" fmla="*/ 12 h 70"/>
                  <a:gd name="T16" fmla="*/ 56 w 93"/>
                  <a:gd name="T17" fmla="*/ 2 h 70"/>
                  <a:gd name="T18" fmla="*/ 59 w 93"/>
                  <a:gd name="T19" fmla="*/ 0 h 70"/>
                  <a:gd name="T20" fmla="*/ 61 w 93"/>
                  <a:gd name="T21" fmla="*/ 0 h 70"/>
                  <a:gd name="T22" fmla="*/ 64 w 93"/>
                  <a:gd name="T23" fmla="*/ 3 h 70"/>
                  <a:gd name="T24" fmla="*/ 73 w 93"/>
                  <a:gd name="T25" fmla="*/ 4 h 70"/>
                  <a:gd name="T26" fmla="*/ 78 w 93"/>
                  <a:gd name="T27" fmla="*/ 2 h 70"/>
                  <a:gd name="T28" fmla="*/ 82 w 93"/>
                  <a:gd name="T29" fmla="*/ 6 h 70"/>
                  <a:gd name="T30" fmla="*/ 86 w 93"/>
                  <a:gd name="T31" fmla="*/ 5 h 70"/>
                  <a:gd name="T32" fmla="*/ 86 w 93"/>
                  <a:gd name="T33" fmla="*/ 5 h 70"/>
                  <a:gd name="T34" fmla="*/ 88 w 93"/>
                  <a:gd name="T35" fmla="*/ 16 h 70"/>
                  <a:gd name="T36" fmla="*/ 93 w 93"/>
                  <a:gd name="T37" fmla="*/ 25 h 70"/>
                  <a:gd name="T38" fmla="*/ 92 w 93"/>
                  <a:gd name="T39" fmla="*/ 30 h 70"/>
                  <a:gd name="T40" fmla="*/ 74 w 93"/>
                  <a:gd name="T41" fmla="*/ 33 h 70"/>
                  <a:gd name="T42" fmla="*/ 73 w 93"/>
                  <a:gd name="T43" fmla="*/ 40 h 70"/>
                  <a:gd name="T44" fmla="*/ 64 w 93"/>
                  <a:gd name="T45" fmla="*/ 43 h 70"/>
                  <a:gd name="T46" fmla="*/ 61 w 93"/>
                  <a:gd name="T47" fmla="*/ 49 h 70"/>
                  <a:gd name="T48" fmla="*/ 48 w 93"/>
                  <a:gd name="T49" fmla="*/ 51 h 70"/>
                  <a:gd name="T50" fmla="*/ 36 w 93"/>
                  <a:gd name="T51" fmla="*/ 59 h 70"/>
                  <a:gd name="T52" fmla="*/ 35 w 93"/>
                  <a:gd name="T53" fmla="*/ 69 h 70"/>
                  <a:gd name="T54" fmla="*/ 0 w 93"/>
                  <a:gd name="T55" fmla="*/ 70 h 70"/>
                  <a:gd name="T56" fmla="*/ 2 w 93"/>
                  <a:gd name="T57" fmla="*/ 66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0"/>
                  <a:gd name="T89" fmla="*/ 93 w 93"/>
                  <a:gd name="T90" fmla="*/ 70 h 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0">
                    <a:moveTo>
                      <a:pt x="2" y="66"/>
                    </a:moveTo>
                    <a:cubicBezTo>
                      <a:pt x="3" y="64"/>
                      <a:pt x="7" y="65"/>
                      <a:pt x="10" y="64"/>
                    </a:cubicBezTo>
                    <a:cubicBezTo>
                      <a:pt x="12" y="63"/>
                      <a:pt x="23" y="57"/>
                      <a:pt x="25" y="53"/>
                    </a:cubicBezTo>
                    <a:cubicBezTo>
                      <a:pt x="27" y="49"/>
                      <a:pt x="29" y="45"/>
                      <a:pt x="29" y="44"/>
                    </a:cubicBezTo>
                    <a:cubicBezTo>
                      <a:pt x="29" y="42"/>
                      <a:pt x="25" y="45"/>
                      <a:pt x="25" y="43"/>
                    </a:cubicBezTo>
                    <a:cubicBezTo>
                      <a:pt x="25" y="41"/>
                      <a:pt x="25" y="40"/>
                      <a:pt x="26" y="36"/>
                    </a:cubicBezTo>
                    <a:cubicBezTo>
                      <a:pt x="28" y="32"/>
                      <a:pt x="32" y="25"/>
                      <a:pt x="36" y="22"/>
                    </a:cubicBezTo>
                    <a:cubicBezTo>
                      <a:pt x="40" y="19"/>
                      <a:pt x="49" y="15"/>
                      <a:pt x="51" y="12"/>
                    </a:cubicBezTo>
                    <a:cubicBezTo>
                      <a:pt x="55" y="9"/>
                      <a:pt x="56" y="3"/>
                      <a:pt x="56" y="2"/>
                    </a:cubicBezTo>
                    <a:cubicBezTo>
                      <a:pt x="56" y="1"/>
                      <a:pt x="58" y="0"/>
                      <a:pt x="59" y="0"/>
                    </a:cubicBezTo>
                    <a:cubicBezTo>
                      <a:pt x="60" y="0"/>
                      <a:pt x="60" y="0"/>
                      <a:pt x="61" y="0"/>
                    </a:cubicBezTo>
                    <a:cubicBezTo>
                      <a:pt x="62" y="0"/>
                      <a:pt x="61" y="2"/>
                      <a:pt x="64" y="3"/>
                    </a:cubicBezTo>
                    <a:cubicBezTo>
                      <a:pt x="66" y="4"/>
                      <a:pt x="70" y="4"/>
                      <a:pt x="73" y="4"/>
                    </a:cubicBezTo>
                    <a:cubicBezTo>
                      <a:pt x="75" y="4"/>
                      <a:pt x="77" y="2"/>
                      <a:pt x="78" y="2"/>
                    </a:cubicBezTo>
                    <a:cubicBezTo>
                      <a:pt x="79" y="1"/>
                      <a:pt x="80" y="6"/>
                      <a:pt x="82" y="6"/>
                    </a:cubicBezTo>
                    <a:cubicBezTo>
                      <a:pt x="83" y="6"/>
                      <a:pt x="84" y="5"/>
                      <a:pt x="86" y="5"/>
                    </a:cubicBezTo>
                    <a:cubicBezTo>
                      <a:pt x="86" y="5"/>
                      <a:pt x="86" y="5"/>
                      <a:pt x="86" y="5"/>
                    </a:cubicBezTo>
                    <a:cubicBezTo>
                      <a:pt x="86" y="5"/>
                      <a:pt x="88" y="13"/>
                      <a:pt x="88" y="16"/>
                    </a:cubicBezTo>
                    <a:cubicBezTo>
                      <a:pt x="88" y="20"/>
                      <a:pt x="93" y="23"/>
                      <a:pt x="93" y="25"/>
                    </a:cubicBezTo>
                    <a:cubicBezTo>
                      <a:pt x="93" y="26"/>
                      <a:pt x="92" y="30"/>
                      <a:pt x="92" y="30"/>
                    </a:cubicBezTo>
                    <a:cubicBezTo>
                      <a:pt x="92" y="30"/>
                      <a:pt x="76" y="32"/>
                      <a:pt x="74" y="33"/>
                    </a:cubicBezTo>
                    <a:cubicBezTo>
                      <a:pt x="72" y="35"/>
                      <a:pt x="75" y="40"/>
                      <a:pt x="73" y="40"/>
                    </a:cubicBezTo>
                    <a:cubicBezTo>
                      <a:pt x="71" y="41"/>
                      <a:pt x="67" y="43"/>
                      <a:pt x="64" y="43"/>
                    </a:cubicBezTo>
                    <a:cubicBezTo>
                      <a:pt x="62" y="43"/>
                      <a:pt x="63" y="48"/>
                      <a:pt x="61" y="49"/>
                    </a:cubicBezTo>
                    <a:cubicBezTo>
                      <a:pt x="60" y="51"/>
                      <a:pt x="51" y="51"/>
                      <a:pt x="48" y="51"/>
                    </a:cubicBezTo>
                    <a:cubicBezTo>
                      <a:pt x="45" y="52"/>
                      <a:pt x="36" y="59"/>
                      <a:pt x="36" y="59"/>
                    </a:cubicBezTo>
                    <a:cubicBezTo>
                      <a:pt x="35" y="69"/>
                      <a:pt x="35" y="69"/>
                      <a:pt x="35" y="69"/>
                    </a:cubicBezTo>
                    <a:cubicBezTo>
                      <a:pt x="0" y="70"/>
                      <a:pt x="0" y="70"/>
                      <a:pt x="0" y="70"/>
                    </a:cubicBezTo>
                    <a:cubicBezTo>
                      <a:pt x="1" y="68"/>
                      <a:pt x="1" y="67"/>
                      <a:pt x="2" y="66"/>
                    </a:cubicBezTo>
                    <a:close/>
                  </a:path>
                </a:pathLst>
              </a:custGeom>
              <a:solidFill>
                <a:schemeClr val="accent1"/>
              </a:solidFill>
              <a:ln w="9525">
                <a:solidFill>
                  <a:schemeClr val="bg2"/>
                </a:solidFill>
                <a:miter lim="800000"/>
                <a:headEnd/>
                <a:tailEnd/>
              </a:ln>
            </p:spPr>
            <p:txBody>
              <a:bodyPr/>
              <a:lstStyle/>
              <a:p>
                <a:endParaRPr lang="en-US"/>
              </a:p>
            </p:txBody>
          </p:sp>
          <p:sp>
            <p:nvSpPr>
              <p:cNvPr id="43158" name="Freeform 217"/>
              <p:cNvSpPr>
                <a:spLocks/>
              </p:cNvSpPr>
              <p:nvPr/>
            </p:nvSpPr>
            <p:spPr bwMode="auto">
              <a:xfrm>
                <a:off x="5364134" y="3660863"/>
                <a:ext cx="42079" cy="71274"/>
              </a:xfrm>
              <a:custGeom>
                <a:avLst/>
                <a:gdLst>
                  <a:gd name="T0" fmla="*/ 4 w 22"/>
                  <a:gd name="T1" fmla="*/ 18 h 24"/>
                  <a:gd name="T2" fmla="*/ 2 w 22"/>
                  <a:gd name="T3" fmla="*/ 12 h 24"/>
                  <a:gd name="T4" fmla="*/ 0 w 22"/>
                  <a:gd name="T5" fmla="*/ 7 h 24"/>
                  <a:gd name="T6" fmla="*/ 6 w 22"/>
                  <a:gd name="T7" fmla="*/ 4 h 24"/>
                  <a:gd name="T8" fmla="*/ 12 w 22"/>
                  <a:gd name="T9" fmla="*/ 0 h 24"/>
                  <a:gd name="T10" fmla="*/ 19 w 22"/>
                  <a:gd name="T11" fmla="*/ 3 h 24"/>
                  <a:gd name="T12" fmla="*/ 22 w 22"/>
                  <a:gd name="T13" fmla="*/ 12 h 24"/>
                  <a:gd name="T14" fmla="*/ 21 w 22"/>
                  <a:gd name="T15" fmla="*/ 18 h 24"/>
                  <a:gd name="T16" fmla="*/ 14 w 22"/>
                  <a:gd name="T17" fmla="*/ 24 h 24"/>
                  <a:gd name="T18" fmla="*/ 10 w 22"/>
                  <a:gd name="T19" fmla="*/ 22 h 24"/>
                  <a:gd name="T20" fmla="*/ 4 w 22"/>
                  <a:gd name="T21" fmla="*/ 18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4"/>
                  <a:gd name="T35" fmla="*/ 22 w 22"/>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4">
                    <a:moveTo>
                      <a:pt x="4" y="18"/>
                    </a:moveTo>
                    <a:cubicBezTo>
                      <a:pt x="4" y="17"/>
                      <a:pt x="3" y="14"/>
                      <a:pt x="2" y="12"/>
                    </a:cubicBezTo>
                    <a:cubicBezTo>
                      <a:pt x="2" y="12"/>
                      <a:pt x="1" y="10"/>
                      <a:pt x="0" y="7"/>
                    </a:cubicBezTo>
                    <a:cubicBezTo>
                      <a:pt x="0" y="7"/>
                      <a:pt x="4" y="6"/>
                      <a:pt x="6" y="4"/>
                    </a:cubicBezTo>
                    <a:cubicBezTo>
                      <a:pt x="7" y="3"/>
                      <a:pt x="7" y="0"/>
                      <a:pt x="12" y="0"/>
                    </a:cubicBezTo>
                    <a:cubicBezTo>
                      <a:pt x="18" y="0"/>
                      <a:pt x="19" y="1"/>
                      <a:pt x="19" y="3"/>
                    </a:cubicBezTo>
                    <a:cubicBezTo>
                      <a:pt x="19" y="4"/>
                      <a:pt x="21" y="11"/>
                      <a:pt x="22" y="12"/>
                    </a:cubicBezTo>
                    <a:cubicBezTo>
                      <a:pt x="21" y="18"/>
                      <a:pt x="21" y="18"/>
                      <a:pt x="21" y="18"/>
                    </a:cubicBezTo>
                    <a:cubicBezTo>
                      <a:pt x="14" y="24"/>
                      <a:pt x="14" y="24"/>
                      <a:pt x="14" y="24"/>
                    </a:cubicBezTo>
                    <a:cubicBezTo>
                      <a:pt x="13" y="23"/>
                      <a:pt x="11" y="22"/>
                      <a:pt x="10" y="22"/>
                    </a:cubicBezTo>
                    <a:cubicBezTo>
                      <a:pt x="7" y="20"/>
                      <a:pt x="6" y="20"/>
                      <a:pt x="4" y="18"/>
                    </a:cubicBezTo>
                    <a:close/>
                  </a:path>
                </a:pathLst>
              </a:custGeom>
              <a:solidFill>
                <a:schemeClr val="accent1"/>
              </a:solidFill>
              <a:ln w="9525">
                <a:solidFill>
                  <a:schemeClr val="bg2"/>
                </a:solidFill>
                <a:miter lim="800000"/>
                <a:headEnd/>
                <a:tailEnd/>
              </a:ln>
            </p:spPr>
            <p:txBody>
              <a:bodyPr/>
              <a:lstStyle/>
              <a:p>
                <a:endParaRPr lang="en-US"/>
              </a:p>
            </p:txBody>
          </p:sp>
          <p:sp>
            <p:nvSpPr>
              <p:cNvPr id="43159" name="Freeform 218"/>
              <p:cNvSpPr>
                <a:spLocks/>
              </p:cNvSpPr>
              <p:nvPr/>
            </p:nvSpPr>
            <p:spPr bwMode="auto">
              <a:xfrm>
                <a:off x="5341182" y="3598499"/>
                <a:ext cx="105198" cy="118789"/>
              </a:xfrm>
              <a:custGeom>
                <a:avLst/>
                <a:gdLst>
                  <a:gd name="T0" fmla="*/ 8 w 55"/>
                  <a:gd name="T1" fmla="*/ 23 h 40"/>
                  <a:gd name="T2" fmla="*/ 0 w 55"/>
                  <a:gd name="T3" fmla="*/ 14 h 40"/>
                  <a:gd name="T4" fmla="*/ 5 w 55"/>
                  <a:gd name="T5" fmla="*/ 9 h 40"/>
                  <a:gd name="T6" fmla="*/ 10 w 55"/>
                  <a:gd name="T7" fmla="*/ 8 h 40"/>
                  <a:gd name="T8" fmla="*/ 12 w 55"/>
                  <a:gd name="T9" fmla="*/ 1 h 40"/>
                  <a:gd name="T10" fmla="*/ 27 w 55"/>
                  <a:gd name="T11" fmla="*/ 2 h 40"/>
                  <a:gd name="T12" fmla="*/ 34 w 55"/>
                  <a:gd name="T13" fmla="*/ 6 h 40"/>
                  <a:gd name="T14" fmla="*/ 44 w 55"/>
                  <a:gd name="T15" fmla="*/ 2 h 40"/>
                  <a:gd name="T16" fmla="*/ 48 w 55"/>
                  <a:gd name="T17" fmla="*/ 9 h 40"/>
                  <a:gd name="T18" fmla="*/ 52 w 55"/>
                  <a:gd name="T19" fmla="*/ 19 h 40"/>
                  <a:gd name="T20" fmla="*/ 54 w 55"/>
                  <a:gd name="T21" fmla="*/ 29 h 40"/>
                  <a:gd name="T22" fmla="*/ 52 w 55"/>
                  <a:gd name="T23" fmla="*/ 36 h 40"/>
                  <a:gd name="T24" fmla="*/ 49 w 55"/>
                  <a:gd name="T25" fmla="*/ 40 h 40"/>
                  <a:gd name="T26" fmla="*/ 41 w 55"/>
                  <a:gd name="T27" fmla="*/ 40 h 40"/>
                  <a:gd name="T28" fmla="*/ 40 w 55"/>
                  <a:gd name="T29" fmla="*/ 34 h 40"/>
                  <a:gd name="T30" fmla="*/ 34 w 55"/>
                  <a:gd name="T31" fmla="*/ 33 h 40"/>
                  <a:gd name="T32" fmla="*/ 31 w 55"/>
                  <a:gd name="T33" fmla="*/ 24 h 40"/>
                  <a:gd name="T34" fmla="*/ 24 w 55"/>
                  <a:gd name="T35" fmla="*/ 21 h 40"/>
                  <a:gd name="T36" fmla="*/ 18 w 55"/>
                  <a:gd name="T37" fmla="*/ 25 h 40"/>
                  <a:gd name="T38" fmla="*/ 12 w 55"/>
                  <a:gd name="T39" fmla="*/ 28 h 40"/>
                  <a:gd name="T40" fmla="*/ 8 w 55"/>
                  <a:gd name="T41" fmla="*/ 23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40"/>
                  <a:gd name="T65" fmla="*/ 55 w 55"/>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40">
                    <a:moveTo>
                      <a:pt x="8" y="23"/>
                    </a:moveTo>
                    <a:cubicBezTo>
                      <a:pt x="7" y="21"/>
                      <a:pt x="2" y="16"/>
                      <a:pt x="0" y="14"/>
                    </a:cubicBezTo>
                    <a:cubicBezTo>
                      <a:pt x="0" y="14"/>
                      <a:pt x="3" y="9"/>
                      <a:pt x="5" y="9"/>
                    </a:cubicBezTo>
                    <a:cubicBezTo>
                      <a:pt x="6" y="8"/>
                      <a:pt x="9" y="9"/>
                      <a:pt x="10" y="8"/>
                    </a:cubicBezTo>
                    <a:cubicBezTo>
                      <a:pt x="11" y="7"/>
                      <a:pt x="9" y="1"/>
                      <a:pt x="12" y="1"/>
                    </a:cubicBezTo>
                    <a:cubicBezTo>
                      <a:pt x="14" y="0"/>
                      <a:pt x="26" y="1"/>
                      <a:pt x="27" y="2"/>
                    </a:cubicBezTo>
                    <a:cubicBezTo>
                      <a:pt x="28" y="3"/>
                      <a:pt x="30" y="7"/>
                      <a:pt x="34" y="6"/>
                    </a:cubicBezTo>
                    <a:cubicBezTo>
                      <a:pt x="37" y="6"/>
                      <a:pt x="42" y="2"/>
                      <a:pt x="44" y="2"/>
                    </a:cubicBezTo>
                    <a:cubicBezTo>
                      <a:pt x="45" y="2"/>
                      <a:pt x="47" y="7"/>
                      <a:pt x="48" y="9"/>
                    </a:cubicBezTo>
                    <a:cubicBezTo>
                      <a:pt x="49" y="11"/>
                      <a:pt x="53" y="18"/>
                      <a:pt x="52" y="19"/>
                    </a:cubicBezTo>
                    <a:cubicBezTo>
                      <a:pt x="52" y="21"/>
                      <a:pt x="52" y="28"/>
                      <a:pt x="54" y="29"/>
                    </a:cubicBezTo>
                    <a:cubicBezTo>
                      <a:pt x="55" y="31"/>
                      <a:pt x="53" y="36"/>
                      <a:pt x="52" y="36"/>
                    </a:cubicBezTo>
                    <a:cubicBezTo>
                      <a:pt x="50" y="36"/>
                      <a:pt x="49" y="39"/>
                      <a:pt x="49" y="40"/>
                    </a:cubicBezTo>
                    <a:cubicBezTo>
                      <a:pt x="41" y="40"/>
                      <a:pt x="41" y="40"/>
                      <a:pt x="41" y="40"/>
                    </a:cubicBezTo>
                    <a:cubicBezTo>
                      <a:pt x="40" y="40"/>
                      <a:pt x="40" y="35"/>
                      <a:pt x="40" y="34"/>
                    </a:cubicBezTo>
                    <a:cubicBezTo>
                      <a:pt x="40" y="32"/>
                      <a:pt x="35" y="33"/>
                      <a:pt x="34" y="33"/>
                    </a:cubicBezTo>
                    <a:cubicBezTo>
                      <a:pt x="33" y="32"/>
                      <a:pt x="31" y="25"/>
                      <a:pt x="31" y="24"/>
                    </a:cubicBezTo>
                    <a:cubicBezTo>
                      <a:pt x="31" y="22"/>
                      <a:pt x="30" y="21"/>
                      <a:pt x="24" y="21"/>
                    </a:cubicBezTo>
                    <a:cubicBezTo>
                      <a:pt x="19" y="21"/>
                      <a:pt x="19" y="24"/>
                      <a:pt x="18" y="25"/>
                    </a:cubicBezTo>
                    <a:cubicBezTo>
                      <a:pt x="16" y="27"/>
                      <a:pt x="12" y="28"/>
                      <a:pt x="12" y="28"/>
                    </a:cubicBezTo>
                    <a:cubicBezTo>
                      <a:pt x="11" y="26"/>
                      <a:pt x="9" y="23"/>
                      <a:pt x="8" y="23"/>
                    </a:cubicBezTo>
                    <a:close/>
                  </a:path>
                </a:pathLst>
              </a:custGeom>
              <a:solidFill>
                <a:schemeClr val="accent1"/>
              </a:solidFill>
              <a:ln w="9525">
                <a:solidFill>
                  <a:schemeClr val="bg2"/>
                </a:solidFill>
                <a:miter lim="800000"/>
                <a:headEnd/>
                <a:tailEnd/>
              </a:ln>
            </p:spPr>
            <p:txBody>
              <a:bodyPr/>
              <a:lstStyle/>
              <a:p>
                <a:endParaRPr lang="en-US"/>
              </a:p>
            </p:txBody>
          </p:sp>
          <p:sp>
            <p:nvSpPr>
              <p:cNvPr id="43160" name="Freeform 219"/>
              <p:cNvSpPr>
                <a:spLocks/>
              </p:cNvSpPr>
              <p:nvPr/>
            </p:nvSpPr>
            <p:spPr bwMode="auto">
              <a:xfrm>
                <a:off x="5308666" y="3242131"/>
                <a:ext cx="124325" cy="151456"/>
              </a:xfrm>
              <a:custGeom>
                <a:avLst/>
                <a:gdLst>
                  <a:gd name="T0" fmla="*/ 16 w 64"/>
                  <a:gd name="T1" fmla="*/ 23 h 50"/>
                  <a:gd name="T2" fmla="*/ 19 w 64"/>
                  <a:gd name="T3" fmla="*/ 11 h 50"/>
                  <a:gd name="T4" fmla="*/ 26 w 64"/>
                  <a:gd name="T5" fmla="*/ 7 h 50"/>
                  <a:gd name="T6" fmla="*/ 29 w 64"/>
                  <a:gd name="T7" fmla="*/ 1 h 50"/>
                  <a:gd name="T8" fmla="*/ 64 w 64"/>
                  <a:gd name="T9" fmla="*/ 0 h 50"/>
                  <a:gd name="T10" fmla="*/ 64 w 64"/>
                  <a:gd name="T11" fmla="*/ 3 h 50"/>
                  <a:gd name="T12" fmla="*/ 64 w 64"/>
                  <a:gd name="T13" fmla="*/ 13 h 50"/>
                  <a:gd name="T14" fmla="*/ 38 w 64"/>
                  <a:gd name="T15" fmla="*/ 13 h 50"/>
                  <a:gd name="T16" fmla="*/ 38 w 64"/>
                  <a:gd name="T17" fmla="*/ 33 h 50"/>
                  <a:gd name="T18" fmla="*/ 31 w 64"/>
                  <a:gd name="T19" fmla="*/ 35 h 50"/>
                  <a:gd name="T20" fmla="*/ 31 w 64"/>
                  <a:gd name="T21" fmla="*/ 50 h 50"/>
                  <a:gd name="T22" fmla="*/ 0 w 64"/>
                  <a:gd name="T23" fmla="*/ 49 h 50"/>
                  <a:gd name="T24" fmla="*/ 7 w 64"/>
                  <a:gd name="T25" fmla="*/ 35 h 50"/>
                  <a:gd name="T26" fmla="*/ 16 w 64"/>
                  <a:gd name="T27" fmla="*/ 23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0"/>
                  <a:gd name="T44" fmla="*/ 64 w 6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0">
                    <a:moveTo>
                      <a:pt x="16" y="23"/>
                    </a:moveTo>
                    <a:cubicBezTo>
                      <a:pt x="18" y="22"/>
                      <a:pt x="18" y="13"/>
                      <a:pt x="19" y="11"/>
                    </a:cubicBezTo>
                    <a:cubicBezTo>
                      <a:pt x="21" y="9"/>
                      <a:pt x="24" y="8"/>
                      <a:pt x="26" y="7"/>
                    </a:cubicBezTo>
                    <a:cubicBezTo>
                      <a:pt x="27" y="7"/>
                      <a:pt x="28" y="3"/>
                      <a:pt x="29" y="1"/>
                    </a:cubicBezTo>
                    <a:cubicBezTo>
                      <a:pt x="64" y="0"/>
                      <a:pt x="64" y="0"/>
                      <a:pt x="64" y="0"/>
                    </a:cubicBezTo>
                    <a:cubicBezTo>
                      <a:pt x="64" y="3"/>
                      <a:pt x="64" y="3"/>
                      <a:pt x="64" y="3"/>
                    </a:cubicBezTo>
                    <a:cubicBezTo>
                      <a:pt x="64" y="13"/>
                      <a:pt x="64" y="13"/>
                      <a:pt x="64" y="13"/>
                    </a:cubicBezTo>
                    <a:cubicBezTo>
                      <a:pt x="38" y="13"/>
                      <a:pt x="38" y="13"/>
                      <a:pt x="38" y="13"/>
                    </a:cubicBezTo>
                    <a:cubicBezTo>
                      <a:pt x="38" y="33"/>
                      <a:pt x="38" y="33"/>
                      <a:pt x="38" y="33"/>
                    </a:cubicBezTo>
                    <a:cubicBezTo>
                      <a:pt x="38" y="33"/>
                      <a:pt x="34" y="33"/>
                      <a:pt x="31" y="35"/>
                    </a:cubicBezTo>
                    <a:cubicBezTo>
                      <a:pt x="28" y="37"/>
                      <a:pt x="31" y="50"/>
                      <a:pt x="31" y="50"/>
                    </a:cubicBezTo>
                    <a:cubicBezTo>
                      <a:pt x="0" y="49"/>
                      <a:pt x="0" y="49"/>
                      <a:pt x="0" y="49"/>
                    </a:cubicBezTo>
                    <a:cubicBezTo>
                      <a:pt x="2" y="44"/>
                      <a:pt x="5" y="37"/>
                      <a:pt x="7" y="35"/>
                    </a:cubicBezTo>
                    <a:cubicBezTo>
                      <a:pt x="8" y="32"/>
                      <a:pt x="14" y="25"/>
                      <a:pt x="16" y="23"/>
                    </a:cubicBezTo>
                    <a:close/>
                  </a:path>
                </a:pathLst>
              </a:custGeom>
              <a:solidFill>
                <a:schemeClr val="accent1"/>
              </a:solidFill>
              <a:ln w="9525">
                <a:solidFill>
                  <a:schemeClr val="bg2"/>
                </a:solidFill>
                <a:miter lim="800000"/>
                <a:headEnd/>
                <a:tailEnd/>
              </a:ln>
            </p:spPr>
            <p:txBody>
              <a:bodyPr/>
              <a:lstStyle/>
              <a:p>
                <a:endParaRPr lang="en-US"/>
              </a:p>
            </p:txBody>
          </p:sp>
          <p:sp>
            <p:nvSpPr>
              <p:cNvPr id="43161" name="Freeform 220"/>
              <p:cNvSpPr>
                <a:spLocks/>
              </p:cNvSpPr>
              <p:nvPr/>
            </p:nvSpPr>
            <p:spPr bwMode="auto">
              <a:xfrm>
                <a:off x="5314404" y="3598499"/>
                <a:ext cx="49730" cy="41576"/>
              </a:xfrm>
              <a:custGeom>
                <a:avLst/>
                <a:gdLst>
                  <a:gd name="T0" fmla="*/ 4 w 25"/>
                  <a:gd name="T1" fmla="*/ 8 h 14"/>
                  <a:gd name="T2" fmla="*/ 0 w 25"/>
                  <a:gd name="T3" fmla="*/ 3 h 14"/>
                  <a:gd name="T4" fmla="*/ 11 w 25"/>
                  <a:gd name="T5" fmla="*/ 0 h 14"/>
                  <a:gd name="T6" fmla="*/ 25 w 25"/>
                  <a:gd name="T7" fmla="*/ 1 h 14"/>
                  <a:gd name="T8" fmla="*/ 23 w 25"/>
                  <a:gd name="T9" fmla="*/ 8 h 14"/>
                  <a:gd name="T10" fmla="*/ 18 w 25"/>
                  <a:gd name="T11" fmla="*/ 9 h 14"/>
                  <a:gd name="T12" fmla="*/ 13 w 25"/>
                  <a:gd name="T13" fmla="*/ 14 h 14"/>
                  <a:gd name="T14" fmla="*/ 12 w 25"/>
                  <a:gd name="T15" fmla="*/ 14 h 14"/>
                  <a:gd name="T16" fmla="*/ 10 w 25"/>
                  <a:gd name="T17" fmla="*/ 8 h 14"/>
                  <a:gd name="T18" fmla="*/ 4 w 25"/>
                  <a:gd name="T19" fmla="*/ 8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4"/>
                  <a:gd name="T32" fmla="*/ 25 w 25"/>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4">
                    <a:moveTo>
                      <a:pt x="4" y="8"/>
                    </a:moveTo>
                    <a:cubicBezTo>
                      <a:pt x="3" y="8"/>
                      <a:pt x="1" y="5"/>
                      <a:pt x="0" y="3"/>
                    </a:cubicBezTo>
                    <a:cubicBezTo>
                      <a:pt x="11" y="0"/>
                      <a:pt x="11" y="0"/>
                      <a:pt x="11" y="0"/>
                    </a:cubicBezTo>
                    <a:cubicBezTo>
                      <a:pt x="25" y="1"/>
                      <a:pt x="25" y="1"/>
                      <a:pt x="25" y="1"/>
                    </a:cubicBezTo>
                    <a:cubicBezTo>
                      <a:pt x="22" y="1"/>
                      <a:pt x="24" y="7"/>
                      <a:pt x="23" y="8"/>
                    </a:cubicBezTo>
                    <a:cubicBezTo>
                      <a:pt x="22" y="9"/>
                      <a:pt x="19" y="8"/>
                      <a:pt x="18" y="9"/>
                    </a:cubicBezTo>
                    <a:cubicBezTo>
                      <a:pt x="16" y="9"/>
                      <a:pt x="13" y="14"/>
                      <a:pt x="13" y="14"/>
                    </a:cubicBezTo>
                    <a:cubicBezTo>
                      <a:pt x="13" y="14"/>
                      <a:pt x="12" y="14"/>
                      <a:pt x="12" y="14"/>
                    </a:cubicBezTo>
                    <a:cubicBezTo>
                      <a:pt x="11" y="12"/>
                      <a:pt x="9" y="10"/>
                      <a:pt x="10" y="8"/>
                    </a:cubicBezTo>
                    <a:cubicBezTo>
                      <a:pt x="10" y="6"/>
                      <a:pt x="6" y="8"/>
                      <a:pt x="4" y="8"/>
                    </a:cubicBezTo>
                    <a:close/>
                  </a:path>
                </a:pathLst>
              </a:custGeom>
              <a:solidFill>
                <a:schemeClr val="accent1"/>
              </a:solidFill>
              <a:ln w="9525">
                <a:solidFill>
                  <a:schemeClr val="bg2"/>
                </a:solidFill>
                <a:miter lim="800000"/>
                <a:headEnd/>
                <a:tailEnd/>
              </a:ln>
            </p:spPr>
            <p:txBody>
              <a:bodyPr/>
              <a:lstStyle/>
              <a:p>
                <a:endParaRPr lang="en-US"/>
              </a:p>
            </p:txBody>
          </p:sp>
          <p:sp>
            <p:nvSpPr>
              <p:cNvPr id="43162" name="Freeform 221"/>
              <p:cNvSpPr>
                <a:spLocks/>
              </p:cNvSpPr>
              <p:nvPr/>
            </p:nvSpPr>
            <p:spPr bwMode="auto">
              <a:xfrm>
                <a:off x="5302928" y="3503467"/>
                <a:ext cx="89897" cy="103941"/>
              </a:xfrm>
              <a:custGeom>
                <a:avLst/>
                <a:gdLst>
                  <a:gd name="T0" fmla="*/ 14 w 46"/>
                  <a:gd name="T1" fmla="*/ 26 h 34"/>
                  <a:gd name="T2" fmla="*/ 6 w 46"/>
                  <a:gd name="T3" fmla="*/ 22 h 34"/>
                  <a:gd name="T4" fmla="*/ 3 w 46"/>
                  <a:gd name="T5" fmla="*/ 17 h 34"/>
                  <a:gd name="T6" fmla="*/ 0 w 46"/>
                  <a:gd name="T7" fmla="*/ 15 h 34"/>
                  <a:gd name="T8" fmla="*/ 7 w 46"/>
                  <a:gd name="T9" fmla="*/ 4 h 34"/>
                  <a:gd name="T10" fmla="*/ 8 w 46"/>
                  <a:gd name="T11" fmla="*/ 0 h 34"/>
                  <a:gd name="T12" fmla="*/ 14 w 46"/>
                  <a:gd name="T13" fmla="*/ 1 h 34"/>
                  <a:gd name="T14" fmla="*/ 23 w 46"/>
                  <a:gd name="T15" fmla="*/ 1 h 34"/>
                  <a:gd name="T16" fmla="*/ 40 w 46"/>
                  <a:gd name="T17" fmla="*/ 16 h 34"/>
                  <a:gd name="T18" fmla="*/ 44 w 46"/>
                  <a:gd name="T19" fmla="*/ 25 h 34"/>
                  <a:gd name="T20" fmla="*/ 46 w 46"/>
                  <a:gd name="T21" fmla="*/ 33 h 34"/>
                  <a:gd name="T22" fmla="*/ 31 w 46"/>
                  <a:gd name="T23" fmla="*/ 32 h 34"/>
                  <a:gd name="T24" fmla="*/ 17 w 46"/>
                  <a:gd name="T25" fmla="*/ 31 h 34"/>
                  <a:gd name="T26" fmla="*/ 6 w 46"/>
                  <a:gd name="T27" fmla="*/ 34 h 34"/>
                  <a:gd name="T28" fmla="*/ 5 w 46"/>
                  <a:gd name="T29" fmla="*/ 30 h 34"/>
                  <a:gd name="T30" fmla="*/ 14 w 46"/>
                  <a:gd name="T31" fmla="*/ 26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34"/>
                  <a:gd name="T50" fmla="*/ 46 w 46"/>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34">
                    <a:moveTo>
                      <a:pt x="14" y="26"/>
                    </a:moveTo>
                    <a:cubicBezTo>
                      <a:pt x="14" y="21"/>
                      <a:pt x="9" y="24"/>
                      <a:pt x="6" y="22"/>
                    </a:cubicBezTo>
                    <a:cubicBezTo>
                      <a:pt x="3" y="20"/>
                      <a:pt x="3" y="17"/>
                      <a:pt x="3" y="17"/>
                    </a:cubicBezTo>
                    <a:cubicBezTo>
                      <a:pt x="3" y="16"/>
                      <a:pt x="0" y="16"/>
                      <a:pt x="0" y="15"/>
                    </a:cubicBezTo>
                    <a:cubicBezTo>
                      <a:pt x="0" y="13"/>
                      <a:pt x="6" y="8"/>
                      <a:pt x="7" y="4"/>
                    </a:cubicBezTo>
                    <a:cubicBezTo>
                      <a:pt x="8" y="2"/>
                      <a:pt x="8" y="1"/>
                      <a:pt x="8" y="0"/>
                    </a:cubicBezTo>
                    <a:cubicBezTo>
                      <a:pt x="8" y="0"/>
                      <a:pt x="13" y="2"/>
                      <a:pt x="14" y="1"/>
                    </a:cubicBezTo>
                    <a:cubicBezTo>
                      <a:pt x="16" y="1"/>
                      <a:pt x="21" y="0"/>
                      <a:pt x="23" y="1"/>
                    </a:cubicBezTo>
                    <a:cubicBezTo>
                      <a:pt x="26" y="2"/>
                      <a:pt x="37" y="17"/>
                      <a:pt x="40" y="16"/>
                    </a:cubicBezTo>
                    <a:cubicBezTo>
                      <a:pt x="40" y="16"/>
                      <a:pt x="42" y="23"/>
                      <a:pt x="44" y="25"/>
                    </a:cubicBezTo>
                    <a:cubicBezTo>
                      <a:pt x="45" y="27"/>
                      <a:pt x="46" y="33"/>
                      <a:pt x="46" y="33"/>
                    </a:cubicBezTo>
                    <a:cubicBezTo>
                      <a:pt x="45" y="32"/>
                      <a:pt x="33" y="31"/>
                      <a:pt x="31" y="32"/>
                    </a:cubicBezTo>
                    <a:cubicBezTo>
                      <a:pt x="17" y="31"/>
                      <a:pt x="17" y="31"/>
                      <a:pt x="17" y="31"/>
                    </a:cubicBezTo>
                    <a:cubicBezTo>
                      <a:pt x="6" y="34"/>
                      <a:pt x="6" y="34"/>
                      <a:pt x="6" y="34"/>
                    </a:cubicBezTo>
                    <a:cubicBezTo>
                      <a:pt x="6" y="33"/>
                      <a:pt x="5" y="31"/>
                      <a:pt x="5" y="30"/>
                    </a:cubicBezTo>
                    <a:cubicBezTo>
                      <a:pt x="5" y="27"/>
                      <a:pt x="15" y="27"/>
                      <a:pt x="14" y="26"/>
                    </a:cubicBezTo>
                    <a:close/>
                  </a:path>
                </a:pathLst>
              </a:custGeom>
              <a:solidFill>
                <a:schemeClr val="accent1"/>
              </a:solidFill>
              <a:ln w="9525">
                <a:solidFill>
                  <a:schemeClr val="bg2"/>
                </a:solidFill>
                <a:miter lim="800000"/>
                <a:headEnd/>
                <a:tailEnd/>
              </a:ln>
            </p:spPr>
            <p:txBody>
              <a:bodyPr/>
              <a:lstStyle/>
              <a:p>
                <a:endParaRPr lang="en-US"/>
              </a:p>
            </p:txBody>
          </p:sp>
          <p:sp>
            <p:nvSpPr>
              <p:cNvPr id="43163" name="Freeform 222"/>
              <p:cNvSpPr>
                <a:spLocks/>
              </p:cNvSpPr>
              <p:nvPr/>
            </p:nvSpPr>
            <p:spPr bwMode="auto">
              <a:xfrm>
                <a:off x="5306753" y="3251040"/>
                <a:ext cx="183619" cy="305882"/>
              </a:xfrm>
              <a:custGeom>
                <a:avLst/>
                <a:gdLst>
                  <a:gd name="T0" fmla="*/ 5 w 94"/>
                  <a:gd name="T1" fmla="*/ 51 h 101"/>
                  <a:gd name="T2" fmla="*/ 0 w 94"/>
                  <a:gd name="T3" fmla="*/ 53 h 101"/>
                  <a:gd name="T4" fmla="*/ 0 w 94"/>
                  <a:gd name="T5" fmla="*/ 49 h 101"/>
                  <a:gd name="T6" fmla="*/ 1 w 94"/>
                  <a:gd name="T7" fmla="*/ 46 h 101"/>
                  <a:gd name="T8" fmla="*/ 32 w 94"/>
                  <a:gd name="T9" fmla="*/ 47 h 101"/>
                  <a:gd name="T10" fmla="*/ 32 w 94"/>
                  <a:gd name="T11" fmla="*/ 32 h 101"/>
                  <a:gd name="T12" fmla="*/ 39 w 94"/>
                  <a:gd name="T13" fmla="*/ 30 h 101"/>
                  <a:gd name="T14" fmla="*/ 39 w 94"/>
                  <a:gd name="T15" fmla="*/ 10 h 101"/>
                  <a:gd name="T16" fmla="*/ 65 w 94"/>
                  <a:gd name="T17" fmla="*/ 10 h 101"/>
                  <a:gd name="T18" fmla="*/ 65 w 94"/>
                  <a:gd name="T19" fmla="*/ 0 h 101"/>
                  <a:gd name="T20" fmla="*/ 94 w 94"/>
                  <a:gd name="T21" fmla="*/ 19 h 101"/>
                  <a:gd name="T22" fmla="*/ 81 w 94"/>
                  <a:gd name="T23" fmla="*/ 20 h 101"/>
                  <a:gd name="T24" fmla="*/ 91 w 94"/>
                  <a:gd name="T25" fmla="*/ 87 h 101"/>
                  <a:gd name="T26" fmla="*/ 89 w 94"/>
                  <a:gd name="T27" fmla="*/ 94 h 101"/>
                  <a:gd name="T28" fmla="*/ 49 w 94"/>
                  <a:gd name="T29" fmla="*/ 96 h 101"/>
                  <a:gd name="T30" fmla="*/ 43 w 94"/>
                  <a:gd name="T31" fmla="*/ 93 h 101"/>
                  <a:gd name="T32" fmla="*/ 38 w 94"/>
                  <a:gd name="T33" fmla="*/ 100 h 101"/>
                  <a:gd name="T34" fmla="*/ 21 w 94"/>
                  <a:gd name="T35" fmla="*/ 85 h 101"/>
                  <a:gd name="T36" fmla="*/ 12 w 94"/>
                  <a:gd name="T37" fmla="*/ 85 h 101"/>
                  <a:gd name="T38" fmla="*/ 6 w 94"/>
                  <a:gd name="T39" fmla="*/ 84 h 101"/>
                  <a:gd name="T40" fmla="*/ 8 w 94"/>
                  <a:gd name="T41" fmla="*/ 78 h 101"/>
                  <a:gd name="T42" fmla="*/ 5 w 94"/>
                  <a:gd name="T43" fmla="*/ 64 h 101"/>
                  <a:gd name="T44" fmla="*/ 6 w 94"/>
                  <a:gd name="T45" fmla="*/ 58 h 101"/>
                  <a:gd name="T46" fmla="*/ 5 w 94"/>
                  <a:gd name="T47" fmla="*/ 51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101"/>
                  <a:gd name="T74" fmla="*/ 94 w 94"/>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101">
                    <a:moveTo>
                      <a:pt x="5" y="51"/>
                    </a:moveTo>
                    <a:cubicBezTo>
                      <a:pt x="5" y="49"/>
                      <a:pt x="0" y="54"/>
                      <a:pt x="0" y="53"/>
                    </a:cubicBezTo>
                    <a:cubicBezTo>
                      <a:pt x="0" y="51"/>
                      <a:pt x="0" y="51"/>
                      <a:pt x="0" y="49"/>
                    </a:cubicBezTo>
                    <a:cubicBezTo>
                      <a:pt x="0" y="48"/>
                      <a:pt x="1" y="47"/>
                      <a:pt x="1" y="46"/>
                    </a:cubicBezTo>
                    <a:cubicBezTo>
                      <a:pt x="32" y="47"/>
                      <a:pt x="32" y="47"/>
                      <a:pt x="32" y="47"/>
                    </a:cubicBezTo>
                    <a:cubicBezTo>
                      <a:pt x="32" y="47"/>
                      <a:pt x="29" y="34"/>
                      <a:pt x="32" y="32"/>
                    </a:cubicBezTo>
                    <a:cubicBezTo>
                      <a:pt x="35" y="30"/>
                      <a:pt x="39" y="30"/>
                      <a:pt x="39" y="30"/>
                    </a:cubicBezTo>
                    <a:cubicBezTo>
                      <a:pt x="39" y="10"/>
                      <a:pt x="39" y="10"/>
                      <a:pt x="39" y="10"/>
                    </a:cubicBezTo>
                    <a:cubicBezTo>
                      <a:pt x="65" y="10"/>
                      <a:pt x="65" y="10"/>
                      <a:pt x="65" y="10"/>
                    </a:cubicBezTo>
                    <a:cubicBezTo>
                      <a:pt x="65" y="0"/>
                      <a:pt x="65" y="0"/>
                      <a:pt x="65" y="0"/>
                    </a:cubicBezTo>
                    <a:cubicBezTo>
                      <a:pt x="94" y="19"/>
                      <a:pt x="94" y="19"/>
                      <a:pt x="94" y="19"/>
                    </a:cubicBezTo>
                    <a:cubicBezTo>
                      <a:pt x="81" y="20"/>
                      <a:pt x="81" y="20"/>
                      <a:pt x="81" y="20"/>
                    </a:cubicBezTo>
                    <a:cubicBezTo>
                      <a:pt x="91" y="87"/>
                      <a:pt x="91" y="87"/>
                      <a:pt x="91" y="87"/>
                    </a:cubicBezTo>
                    <a:cubicBezTo>
                      <a:pt x="89" y="94"/>
                      <a:pt x="89" y="94"/>
                      <a:pt x="89" y="94"/>
                    </a:cubicBezTo>
                    <a:cubicBezTo>
                      <a:pt x="89" y="94"/>
                      <a:pt x="50" y="96"/>
                      <a:pt x="49" y="96"/>
                    </a:cubicBezTo>
                    <a:cubicBezTo>
                      <a:pt x="47" y="96"/>
                      <a:pt x="46" y="93"/>
                      <a:pt x="43" y="93"/>
                    </a:cubicBezTo>
                    <a:cubicBezTo>
                      <a:pt x="41" y="93"/>
                      <a:pt x="41" y="99"/>
                      <a:pt x="38" y="100"/>
                    </a:cubicBezTo>
                    <a:cubicBezTo>
                      <a:pt x="35" y="101"/>
                      <a:pt x="24" y="86"/>
                      <a:pt x="21" y="85"/>
                    </a:cubicBezTo>
                    <a:cubicBezTo>
                      <a:pt x="19" y="84"/>
                      <a:pt x="14" y="85"/>
                      <a:pt x="12" y="85"/>
                    </a:cubicBezTo>
                    <a:cubicBezTo>
                      <a:pt x="11" y="86"/>
                      <a:pt x="6" y="84"/>
                      <a:pt x="6" y="84"/>
                    </a:cubicBezTo>
                    <a:cubicBezTo>
                      <a:pt x="7" y="82"/>
                      <a:pt x="7" y="80"/>
                      <a:pt x="8" y="78"/>
                    </a:cubicBezTo>
                    <a:cubicBezTo>
                      <a:pt x="10" y="74"/>
                      <a:pt x="5" y="67"/>
                      <a:pt x="5" y="64"/>
                    </a:cubicBezTo>
                    <a:cubicBezTo>
                      <a:pt x="5" y="61"/>
                      <a:pt x="3" y="61"/>
                      <a:pt x="6" y="58"/>
                    </a:cubicBezTo>
                    <a:cubicBezTo>
                      <a:pt x="9" y="56"/>
                      <a:pt x="5" y="53"/>
                      <a:pt x="5" y="51"/>
                    </a:cubicBezTo>
                    <a:close/>
                  </a:path>
                </a:pathLst>
              </a:custGeom>
              <a:solidFill>
                <a:schemeClr val="accent1"/>
              </a:solidFill>
              <a:ln w="9525">
                <a:solidFill>
                  <a:schemeClr val="bg2"/>
                </a:solidFill>
                <a:miter lim="800000"/>
                <a:headEnd/>
                <a:tailEnd/>
              </a:ln>
            </p:spPr>
            <p:txBody>
              <a:bodyPr/>
              <a:lstStyle/>
              <a:p>
                <a:endParaRPr lang="en-US"/>
              </a:p>
            </p:txBody>
          </p:sp>
          <p:sp>
            <p:nvSpPr>
              <p:cNvPr id="43164" name="Freeform 223"/>
              <p:cNvSpPr>
                <a:spLocks/>
              </p:cNvSpPr>
              <p:nvPr/>
            </p:nvSpPr>
            <p:spPr bwMode="auto">
              <a:xfrm>
                <a:off x="5283801" y="1697870"/>
                <a:ext cx="22952" cy="26728"/>
              </a:xfrm>
              <a:custGeom>
                <a:avLst/>
                <a:gdLst>
                  <a:gd name="T0" fmla="*/ 1 w 12"/>
                  <a:gd name="T1" fmla="*/ 7 h 9"/>
                  <a:gd name="T2" fmla="*/ 1 w 12"/>
                  <a:gd name="T3" fmla="*/ 1 h 9"/>
                  <a:gd name="T4" fmla="*/ 6 w 12"/>
                  <a:gd name="T5" fmla="*/ 0 h 9"/>
                  <a:gd name="T6" fmla="*/ 11 w 12"/>
                  <a:gd name="T7" fmla="*/ 5 h 9"/>
                  <a:gd name="T8" fmla="*/ 8 w 12"/>
                  <a:gd name="T9" fmla="*/ 9 h 9"/>
                  <a:gd name="T10" fmla="*/ 1 w 12"/>
                  <a:gd name="T11" fmla="*/ 7 h 9"/>
                  <a:gd name="T12" fmla="*/ 0 60000 65536"/>
                  <a:gd name="T13" fmla="*/ 0 60000 65536"/>
                  <a:gd name="T14" fmla="*/ 0 60000 65536"/>
                  <a:gd name="T15" fmla="*/ 0 60000 65536"/>
                  <a:gd name="T16" fmla="*/ 0 60000 65536"/>
                  <a:gd name="T17" fmla="*/ 0 60000 65536"/>
                  <a:gd name="T18" fmla="*/ 0 w 12"/>
                  <a:gd name="T19" fmla="*/ 0 h 9"/>
                  <a:gd name="T20" fmla="*/ 12 w 12"/>
                  <a:gd name="T21" fmla="*/ 9 h 9"/>
                </a:gdLst>
                <a:ahLst/>
                <a:cxnLst>
                  <a:cxn ang="T12">
                    <a:pos x="T0" y="T1"/>
                  </a:cxn>
                  <a:cxn ang="T13">
                    <a:pos x="T2" y="T3"/>
                  </a:cxn>
                  <a:cxn ang="T14">
                    <a:pos x="T4" y="T5"/>
                  </a:cxn>
                  <a:cxn ang="T15">
                    <a:pos x="T6" y="T7"/>
                  </a:cxn>
                  <a:cxn ang="T16">
                    <a:pos x="T8" y="T9"/>
                  </a:cxn>
                  <a:cxn ang="T17">
                    <a:pos x="T10" y="T11"/>
                  </a:cxn>
                </a:cxnLst>
                <a:rect l="T18" t="T19" r="T20" b="T21"/>
                <a:pathLst>
                  <a:path w="12" h="9">
                    <a:moveTo>
                      <a:pt x="1" y="7"/>
                    </a:moveTo>
                    <a:cubicBezTo>
                      <a:pt x="1" y="6"/>
                      <a:pt x="0" y="1"/>
                      <a:pt x="1" y="1"/>
                    </a:cubicBezTo>
                    <a:cubicBezTo>
                      <a:pt x="2" y="1"/>
                      <a:pt x="6" y="0"/>
                      <a:pt x="6" y="0"/>
                    </a:cubicBezTo>
                    <a:cubicBezTo>
                      <a:pt x="6" y="0"/>
                      <a:pt x="9" y="4"/>
                      <a:pt x="11" y="5"/>
                    </a:cubicBezTo>
                    <a:cubicBezTo>
                      <a:pt x="12" y="5"/>
                      <a:pt x="10" y="9"/>
                      <a:pt x="8" y="9"/>
                    </a:cubicBezTo>
                    <a:cubicBezTo>
                      <a:pt x="7" y="8"/>
                      <a:pt x="1" y="8"/>
                      <a:pt x="1" y="7"/>
                    </a:cubicBezTo>
                    <a:close/>
                  </a:path>
                </a:pathLst>
              </a:custGeom>
              <a:solidFill>
                <a:schemeClr val="accent1"/>
              </a:solidFill>
              <a:ln w="9525">
                <a:solidFill>
                  <a:schemeClr val="bg2"/>
                </a:solidFill>
                <a:miter lim="800000"/>
                <a:headEnd/>
                <a:tailEnd/>
              </a:ln>
            </p:spPr>
            <p:txBody>
              <a:bodyPr/>
              <a:lstStyle/>
              <a:p>
                <a:endParaRPr lang="en-US"/>
              </a:p>
            </p:txBody>
          </p:sp>
          <p:sp>
            <p:nvSpPr>
              <p:cNvPr id="43165" name="Freeform 224"/>
              <p:cNvSpPr>
                <a:spLocks/>
              </p:cNvSpPr>
              <p:nvPr/>
            </p:nvSpPr>
            <p:spPr bwMode="auto">
              <a:xfrm>
                <a:off x="5270412" y="1522656"/>
                <a:ext cx="34429" cy="59395"/>
              </a:xfrm>
              <a:custGeom>
                <a:avLst/>
                <a:gdLst>
                  <a:gd name="T0" fmla="*/ 2 w 18"/>
                  <a:gd name="T1" fmla="*/ 17 h 19"/>
                  <a:gd name="T2" fmla="*/ 3 w 18"/>
                  <a:gd name="T3" fmla="*/ 12 h 19"/>
                  <a:gd name="T4" fmla="*/ 6 w 18"/>
                  <a:gd name="T5" fmla="*/ 11 h 19"/>
                  <a:gd name="T6" fmla="*/ 9 w 18"/>
                  <a:gd name="T7" fmla="*/ 6 h 19"/>
                  <a:gd name="T8" fmla="*/ 17 w 18"/>
                  <a:gd name="T9" fmla="*/ 1 h 19"/>
                  <a:gd name="T10" fmla="*/ 12 w 18"/>
                  <a:gd name="T11" fmla="*/ 9 h 19"/>
                  <a:gd name="T12" fmla="*/ 7 w 18"/>
                  <a:gd name="T13" fmla="*/ 18 h 19"/>
                  <a:gd name="T14" fmla="*/ 2 w 18"/>
                  <a:gd name="T15" fmla="*/ 17 h 19"/>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9"/>
                  <a:gd name="T26" fmla="*/ 18 w 1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9">
                    <a:moveTo>
                      <a:pt x="2" y="17"/>
                    </a:moveTo>
                    <a:cubicBezTo>
                      <a:pt x="0" y="17"/>
                      <a:pt x="2" y="13"/>
                      <a:pt x="3" y="12"/>
                    </a:cubicBezTo>
                    <a:cubicBezTo>
                      <a:pt x="3" y="12"/>
                      <a:pt x="5" y="11"/>
                      <a:pt x="6" y="11"/>
                    </a:cubicBezTo>
                    <a:cubicBezTo>
                      <a:pt x="7" y="11"/>
                      <a:pt x="8" y="8"/>
                      <a:pt x="9" y="6"/>
                    </a:cubicBezTo>
                    <a:cubicBezTo>
                      <a:pt x="10" y="4"/>
                      <a:pt x="16" y="0"/>
                      <a:pt x="17" y="1"/>
                    </a:cubicBezTo>
                    <a:cubicBezTo>
                      <a:pt x="18" y="2"/>
                      <a:pt x="14" y="7"/>
                      <a:pt x="12" y="9"/>
                    </a:cubicBezTo>
                    <a:cubicBezTo>
                      <a:pt x="11" y="10"/>
                      <a:pt x="8" y="17"/>
                      <a:pt x="7" y="18"/>
                    </a:cubicBezTo>
                    <a:cubicBezTo>
                      <a:pt x="6" y="19"/>
                      <a:pt x="4" y="17"/>
                      <a:pt x="2" y="17"/>
                    </a:cubicBezTo>
                    <a:close/>
                  </a:path>
                </a:pathLst>
              </a:custGeom>
              <a:solidFill>
                <a:schemeClr val="accent1"/>
              </a:solidFill>
              <a:ln w="9525">
                <a:solidFill>
                  <a:schemeClr val="bg2"/>
                </a:solidFill>
                <a:miter lim="800000"/>
                <a:headEnd/>
                <a:tailEnd/>
              </a:ln>
            </p:spPr>
            <p:txBody>
              <a:bodyPr/>
              <a:lstStyle/>
              <a:p>
                <a:endParaRPr lang="en-US"/>
              </a:p>
            </p:txBody>
          </p:sp>
          <p:sp>
            <p:nvSpPr>
              <p:cNvPr id="43166" name="Freeform 227"/>
              <p:cNvSpPr>
                <a:spLocks/>
              </p:cNvSpPr>
              <p:nvPr/>
            </p:nvSpPr>
            <p:spPr bwMode="auto">
              <a:xfrm>
                <a:off x="4750158" y="1929509"/>
                <a:ext cx="42079" cy="41576"/>
              </a:xfrm>
              <a:custGeom>
                <a:avLst/>
                <a:gdLst>
                  <a:gd name="T0" fmla="*/ 8 w 22"/>
                  <a:gd name="T1" fmla="*/ 14 h 14"/>
                  <a:gd name="T2" fmla="*/ 1 w 22"/>
                  <a:gd name="T3" fmla="*/ 10 h 14"/>
                  <a:gd name="T4" fmla="*/ 0 w 22"/>
                  <a:gd name="T5" fmla="*/ 5 h 14"/>
                  <a:gd name="T6" fmla="*/ 2 w 22"/>
                  <a:gd name="T7" fmla="*/ 0 h 14"/>
                  <a:gd name="T8" fmla="*/ 6 w 22"/>
                  <a:gd name="T9" fmla="*/ 2 h 14"/>
                  <a:gd name="T10" fmla="*/ 10 w 22"/>
                  <a:gd name="T11" fmla="*/ 4 h 14"/>
                  <a:gd name="T12" fmla="*/ 16 w 22"/>
                  <a:gd name="T13" fmla="*/ 7 h 14"/>
                  <a:gd name="T14" fmla="*/ 22 w 22"/>
                  <a:gd name="T15" fmla="*/ 8 h 14"/>
                  <a:gd name="T16" fmla="*/ 21 w 22"/>
                  <a:gd name="T17" fmla="*/ 12 h 14"/>
                  <a:gd name="T18" fmla="*/ 8 w 22"/>
                  <a:gd name="T19" fmla="*/ 14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4"/>
                  <a:gd name="T32" fmla="*/ 22 w 2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4">
                    <a:moveTo>
                      <a:pt x="8" y="14"/>
                    </a:moveTo>
                    <a:cubicBezTo>
                      <a:pt x="6" y="14"/>
                      <a:pt x="5" y="10"/>
                      <a:pt x="1" y="10"/>
                    </a:cubicBezTo>
                    <a:cubicBezTo>
                      <a:pt x="0" y="10"/>
                      <a:pt x="0" y="9"/>
                      <a:pt x="0" y="5"/>
                    </a:cubicBezTo>
                    <a:cubicBezTo>
                      <a:pt x="0" y="1"/>
                      <a:pt x="0" y="0"/>
                      <a:pt x="2" y="0"/>
                    </a:cubicBezTo>
                    <a:cubicBezTo>
                      <a:pt x="2" y="0"/>
                      <a:pt x="5" y="2"/>
                      <a:pt x="6" y="2"/>
                    </a:cubicBezTo>
                    <a:cubicBezTo>
                      <a:pt x="6" y="2"/>
                      <a:pt x="7" y="3"/>
                      <a:pt x="10" y="4"/>
                    </a:cubicBezTo>
                    <a:cubicBezTo>
                      <a:pt x="12" y="5"/>
                      <a:pt x="14" y="6"/>
                      <a:pt x="16" y="7"/>
                    </a:cubicBezTo>
                    <a:cubicBezTo>
                      <a:pt x="18" y="9"/>
                      <a:pt x="22" y="7"/>
                      <a:pt x="22" y="8"/>
                    </a:cubicBezTo>
                    <a:cubicBezTo>
                      <a:pt x="22" y="9"/>
                      <a:pt x="22" y="11"/>
                      <a:pt x="21" y="12"/>
                    </a:cubicBezTo>
                    <a:cubicBezTo>
                      <a:pt x="20" y="12"/>
                      <a:pt x="10" y="14"/>
                      <a:pt x="8" y="14"/>
                    </a:cubicBezTo>
                    <a:close/>
                  </a:path>
                </a:pathLst>
              </a:custGeom>
              <a:solidFill>
                <a:schemeClr val="accent1"/>
              </a:solidFill>
              <a:ln w="9525">
                <a:solidFill>
                  <a:schemeClr val="bg2"/>
                </a:solidFill>
                <a:miter lim="800000"/>
                <a:headEnd/>
                <a:tailEnd/>
              </a:ln>
            </p:spPr>
            <p:txBody>
              <a:bodyPr/>
              <a:lstStyle/>
              <a:p>
                <a:endParaRPr lang="en-US"/>
              </a:p>
            </p:txBody>
          </p:sp>
          <p:grpSp>
            <p:nvGrpSpPr>
              <p:cNvPr id="43167" name="Group 304"/>
              <p:cNvGrpSpPr>
                <a:grpSpLocks/>
              </p:cNvGrpSpPr>
              <p:nvPr/>
            </p:nvGrpSpPr>
            <p:grpSpPr bwMode="auto">
              <a:xfrm>
                <a:off x="5446380" y="2360120"/>
                <a:ext cx="141540" cy="279155"/>
                <a:chOff x="2598" y="1530"/>
                <a:chExt cx="148" cy="188"/>
              </a:xfrm>
            </p:grpSpPr>
            <p:sp>
              <p:nvSpPr>
                <p:cNvPr id="43186" name="Freeform 305"/>
                <p:cNvSpPr>
                  <a:spLocks/>
                </p:cNvSpPr>
                <p:nvPr/>
              </p:nvSpPr>
              <p:spPr bwMode="auto">
                <a:xfrm>
                  <a:off x="2616" y="1530"/>
                  <a:ext cx="130" cy="188"/>
                </a:xfrm>
                <a:custGeom>
                  <a:avLst/>
                  <a:gdLst>
                    <a:gd name="T0" fmla="*/ 0 w 64"/>
                    <a:gd name="T1" fmla="*/ 15 h 93"/>
                    <a:gd name="T2" fmla="*/ 2 w 64"/>
                    <a:gd name="T3" fmla="*/ 12 h 93"/>
                    <a:gd name="T4" fmla="*/ 7 w 64"/>
                    <a:gd name="T5" fmla="*/ 14 h 93"/>
                    <a:gd name="T6" fmla="*/ 12 w 64"/>
                    <a:gd name="T7" fmla="*/ 2 h 93"/>
                    <a:gd name="T8" fmla="*/ 26 w 64"/>
                    <a:gd name="T9" fmla="*/ 0 h 93"/>
                    <a:gd name="T10" fmla="*/ 27 w 64"/>
                    <a:gd name="T11" fmla="*/ 3 h 93"/>
                    <a:gd name="T12" fmla="*/ 19 w 64"/>
                    <a:gd name="T13" fmla="*/ 9 h 93"/>
                    <a:gd name="T14" fmla="*/ 18 w 64"/>
                    <a:gd name="T15" fmla="*/ 13 h 93"/>
                    <a:gd name="T16" fmla="*/ 35 w 64"/>
                    <a:gd name="T17" fmla="*/ 12 h 93"/>
                    <a:gd name="T18" fmla="*/ 30 w 64"/>
                    <a:gd name="T19" fmla="*/ 24 h 93"/>
                    <a:gd name="T20" fmla="*/ 23 w 64"/>
                    <a:gd name="T21" fmla="*/ 28 h 93"/>
                    <a:gd name="T22" fmla="*/ 29 w 64"/>
                    <a:gd name="T23" fmla="*/ 31 h 93"/>
                    <a:gd name="T24" fmla="*/ 36 w 64"/>
                    <a:gd name="T25" fmla="*/ 34 h 93"/>
                    <a:gd name="T26" fmla="*/ 41 w 64"/>
                    <a:gd name="T27" fmla="*/ 44 h 93"/>
                    <a:gd name="T28" fmla="*/ 47 w 64"/>
                    <a:gd name="T29" fmla="*/ 47 h 93"/>
                    <a:gd name="T30" fmla="*/ 52 w 64"/>
                    <a:gd name="T31" fmla="*/ 58 h 93"/>
                    <a:gd name="T32" fmla="*/ 50 w 64"/>
                    <a:gd name="T33" fmla="*/ 63 h 93"/>
                    <a:gd name="T34" fmla="*/ 54 w 64"/>
                    <a:gd name="T35" fmla="*/ 64 h 93"/>
                    <a:gd name="T36" fmla="*/ 57 w 64"/>
                    <a:gd name="T37" fmla="*/ 62 h 93"/>
                    <a:gd name="T38" fmla="*/ 62 w 64"/>
                    <a:gd name="T39" fmla="*/ 63 h 93"/>
                    <a:gd name="T40" fmla="*/ 61 w 64"/>
                    <a:gd name="T41" fmla="*/ 72 h 93"/>
                    <a:gd name="T42" fmla="*/ 53 w 64"/>
                    <a:gd name="T43" fmla="*/ 76 h 93"/>
                    <a:gd name="T44" fmla="*/ 61 w 64"/>
                    <a:gd name="T45" fmla="*/ 80 h 93"/>
                    <a:gd name="T46" fmla="*/ 51 w 64"/>
                    <a:gd name="T47" fmla="*/ 85 h 93"/>
                    <a:gd name="T48" fmla="*/ 37 w 64"/>
                    <a:gd name="T49" fmla="*/ 84 h 93"/>
                    <a:gd name="T50" fmla="*/ 25 w 64"/>
                    <a:gd name="T51" fmla="*/ 86 h 93"/>
                    <a:gd name="T52" fmla="*/ 22 w 64"/>
                    <a:gd name="T53" fmla="*/ 91 h 93"/>
                    <a:gd name="T54" fmla="*/ 17 w 64"/>
                    <a:gd name="T55" fmla="*/ 89 h 93"/>
                    <a:gd name="T56" fmla="*/ 10 w 64"/>
                    <a:gd name="T57" fmla="*/ 93 h 93"/>
                    <a:gd name="T58" fmla="*/ 5 w 64"/>
                    <a:gd name="T59" fmla="*/ 92 h 93"/>
                    <a:gd name="T60" fmla="*/ 13 w 64"/>
                    <a:gd name="T61" fmla="*/ 86 h 93"/>
                    <a:gd name="T62" fmla="*/ 17 w 64"/>
                    <a:gd name="T63" fmla="*/ 81 h 93"/>
                    <a:gd name="T64" fmla="*/ 26 w 64"/>
                    <a:gd name="T65" fmla="*/ 80 h 93"/>
                    <a:gd name="T66" fmla="*/ 29 w 64"/>
                    <a:gd name="T67" fmla="*/ 77 h 93"/>
                    <a:gd name="T68" fmla="*/ 20 w 64"/>
                    <a:gd name="T69" fmla="*/ 75 h 93"/>
                    <a:gd name="T70" fmla="*/ 11 w 64"/>
                    <a:gd name="T71" fmla="*/ 74 h 93"/>
                    <a:gd name="T72" fmla="*/ 13 w 64"/>
                    <a:gd name="T73" fmla="*/ 71 h 93"/>
                    <a:gd name="T74" fmla="*/ 19 w 64"/>
                    <a:gd name="T75" fmla="*/ 68 h 93"/>
                    <a:gd name="T76" fmla="*/ 18 w 64"/>
                    <a:gd name="T77" fmla="*/ 63 h 93"/>
                    <a:gd name="T78" fmla="*/ 14 w 64"/>
                    <a:gd name="T79" fmla="*/ 62 h 93"/>
                    <a:gd name="T80" fmla="*/ 18 w 64"/>
                    <a:gd name="T81" fmla="*/ 58 h 93"/>
                    <a:gd name="T82" fmla="*/ 27 w 64"/>
                    <a:gd name="T83" fmla="*/ 58 h 93"/>
                    <a:gd name="T84" fmla="*/ 27 w 64"/>
                    <a:gd name="T85" fmla="*/ 50 h 93"/>
                    <a:gd name="T86" fmla="*/ 23 w 64"/>
                    <a:gd name="T87" fmla="*/ 45 h 93"/>
                    <a:gd name="T88" fmla="*/ 27 w 64"/>
                    <a:gd name="T89" fmla="*/ 41 h 93"/>
                    <a:gd name="T90" fmla="*/ 20 w 64"/>
                    <a:gd name="T91" fmla="*/ 42 h 93"/>
                    <a:gd name="T92" fmla="*/ 14 w 64"/>
                    <a:gd name="T93" fmla="*/ 45 h 93"/>
                    <a:gd name="T94" fmla="*/ 12 w 64"/>
                    <a:gd name="T95" fmla="*/ 42 h 93"/>
                    <a:gd name="T96" fmla="*/ 13 w 64"/>
                    <a:gd name="T97" fmla="*/ 38 h 93"/>
                    <a:gd name="T98" fmla="*/ 15 w 64"/>
                    <a:gd name="T99" fmla="*/ 35 h 93"/>
                    <a:gd name="T100" fmla="*/ 14 w 64"/>
                    <a:gd name="T101" fmla="*/ 30 h 93"/>
                    <a:gd name="T102" fmla="*/ 11 w 64"/>
                    <a:gd name="T103" fmla="*/ 28 h 93"/>
                    <a:gd name="T104" fmla="*/ 6 w 64"/>
                    <a:gd name="T105" fmla="*/ 32 h 93"/>
                    <a:gd name="T106" fmla="*/ 5 w 64"/>
                    <a:gd name="T107" fmla="*/ 26 h 93"/>
                    <a:gd name="T108" fmla="*/ 5 w 64"/>
                    <a:gd name="T109" fmla="*/ 19 h 93"/>
                    <a:gd name="T110" fmla="*/ 0 w 64"/>
                    <a:gd name="T111" fmla="*/ 15 h 9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
                    <a:gd name="T169" fmla="*/ 0 h 93"/>
                    <a:gd name="T170" fmla="*/ 64 w 64"/>
                    <a:gd name="T171" fmla="*/ 93 h 9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 h="93">
                      <a:moveTo>
                        <a:pt x="0" y="15"/>
                      </a:moveTo>
                      <a:cubicBezTo>
                        <a:pt x="1" y="14"/>
                        <a:pt x="2" y="12"/>
                        <a:pt x="2" y="12"/>
                      </a:cubicBezTo>
                      <a:cubicBezTo>
                        <a:pt x="3" y="12"/>
                        <a:pt x="6" y="15"/>
                        <a:pt x="7" y="14"/>
                      </a:cubicBezTo>
                      <a:cubicBezTo>
                        <a:pt x="8" y="13"/>
                        <a:pt x="11" y="3"/>
                        <a:pt x="12" y="2"/>
                      </a:cubicBezTo>
                      <a:cubicBezTo>
                        <a:pt x="13" y="1"/>
                        <a:pt x="25" y="1"/>
                        <a:pt x="26" y="0"/>
                      </a:cubicBezTo>
                      <a:cubicBezTo>
                        <a:pt x="26" y="0"/>
                        <a:pt x="27" y="2"/>
                        <a:pt x="27" y="3"/>
                      </a:cubicBezTo>
                      <a:cubicBezTo>
                        <a:pt x="27" y="5"/>
                        <a:pt x="20" y="8"/>
                        <a:pt x="19" y="9"/>
                      </a:cubicBezTo>
                      <a:cubicBezTo>
                        <a:pt x="18" y="9"/>
                        <a:pt x="17" y="13"/>
                        <a:pt x="18" y="13"/>
                      </a:cubicBezTo>
                      <a:cubicBezTo>
                        <a:pt x="19" y="14"/>
                        <a:pt x="34" y="11"/>
                        <a:pt x="35" y="12"/>
                      </a:cubicBezTo>
                      <a:cubicBezTo>
                        <a:pt x="36" y="13"/>
                        <a:pt x="31" y="23"/>
                        <a:pt x="30" y="24"/>
                      </a:cubicBezTo>
                      <a:cubicBezTo>
                        <a:pt x="29" y="25"/>
                        <a:pt x="23" y="27"/>
                        <a:pt x="23" y="28"/>
                      </a:cubicBezTo>
                      <a:cubicBezTo>
                        <a:pt x="21" y="29"/>
                        <a:pt x="28" y="31"/>
                        <a:pt x="29" y="31"/>
                      </a:cubicBezTo>
                      <a:cubicBezTo>
                        <a:pt x="31" y="31"/>
                        <a:pt x="34" y="30"/>
                        <a:pt x="36" y="34"/>
                      </a:cubicBezTo>
                      <a:cubicBezTo>
                        <a:pt x="38" y="37"/>
                        <a:pt x="39" y="43"/>
                        <a:pt x="41" y="44"/>
                      </a:cubicBezTo>
                      <a:cubicBezTo>
                        <a:pt x="43" y="45"/>
                        <a:pt x="46" y="44"/>
                        <a:pt x="47" y="47"/>
                      </a:cubicBezTo>
                      <a:cubicBezTo>
                        <a:pt x="48" y="49"/>
                        <a:pt x="52" y="56"/>
                        <a:pt x="52" y="58"/>
                      </a:cubicBezTo>
                      <a:cubicBezTo>
                        <a:pt x="52" y="59"/>
                        <a:pt x="49" y="61"/>
                        <a:pt x="50" y="63"/>
                      </a:cubicBezTo>
                      <a:cubicBezTo>
                        <a:pt x="51" y="64"/>
                        <a:pt x="53" y="65"/>
                        <a:pt x="54" y="64"/>
                      </a:cubicBezTo>
                      <a:cubicBezTo>
                        <a:pt x="55" y="64"/>
                        <a:pt x="57" y="62"/>
                        <a:pt x="57" y="62"/>
                      </a:cubicBezTo>
                      <a:cubicBezTo>
                        <a:pt x="57" y="62"/>
                        <a:pt x="61" y="62"/>
                        <a:pt x="62" y="63"/>
                      </a:cubicBezTo>
                      <a:cubicBezTo>
                        <a:pt x="64" y="65"/>
                        <a:pt x="64" y="70"/>
                        <a:pt x="61" y="72"/>
                      </a:cubicBezTo>
                      <a:cubicBezTo>
                        <a:pt x="58" y="74"/>
                        <a:pt x="53" y="75"/>
                        <a:pt x="53" y="76"/>
                      </a:cubicBezTo>
                      <a:cubicBezTo>
                        <a:pt x="52" y="78"/>
                        <a:pt x="61" y="79"/>
                        <a:pt x="61" y="80"/>
                      </a:cubicBezTo>
                      <a:cubicBezTo>
                        <a:pt x="61" y="81"/>
                        <a:pt x="52" y="85"/>
                        <a:pt x="51" y="85"/>
                      </a:cubicBezTo>
                      <a:cubicBezTo>
                        <a:pt x="49" y="84"/>
                        <a:pt x="40" y="83"/>
                        <a:pt x="37" y="84"/>
                      </a:cubicBezTo>
                      <a:cubicBezTo>
                        <a:pt x="35" y="85"/>
                        <a:pt x="26" y="85"/>
                        <a:pt x="25" y="86"/>
                      </a:cubicBezTo>
                      <a:cubicBezTo>
                        <a:pt x="24" y="88"/>
                        <a:pt x="24" y="91"/>
                        <a:pt x="22" y="91"/>
                      </a:cubicBezTo>
                      <a:cubicBezTo>
                        <a:pt x="20" y="90"/>
                        <a:pt x="19" y="88"/>
                        <a:pt x="17" y="89"/>
                      </a:cubicBezTo>
                      <a:cubicBezTo>
                        <a:pt x="15" y="90"/>
                        <a:pt x="11" y="93"/>
                        <a:pt x="10" y="93"/>
                      </a:cubicBezTo>
                      <a:cubicBezTo>
                        <a:pt x="9" y="93"/>
                        <a:pt x="5" y="93"/>
                        <a:pt x="5" y="92"/>
                      </a:cubicBezTo>
                      <a:cubicBezTo>
                        <a:pt x="5" y="90"/>
                        <a:pt x="11" y="86"/>
                        <a:pt x="13" y="86"/>
                      </a:cubicBezTo>
                      <a:cubicBezTo>
                        <a:pt x="14" y="85"/>
                        <a:pt x="16" y="81"/>
                        <a:pt x="17" y="81"/>
                      </a:cubicBezTo>
                      <a:cubicBezTo>
                        <a:pt x="18" y="80"/>
                        <a:pt x="25" y="80"/>
                        <a:pt x="26" y="80"/>
                      </a:cubicBezTo>
                      <a:cubicBezTo>
                        <a:pt x="27" y="79"/>
                        <a:pt x="30" y="78"/>
                        <a:pt x="29" y="77"/>
                      </a:cubicBezTo>
                      <a:cubicBezTo>
                        <a:pt x="28" y="75"/>
                        <a:pt x="21" y="75"/>
                        <a:pt x="20" y="75"/>
                      </a:cubicBezTo>
                      <a:cubicBezTo>
                        <a:pt x="19" y="74"/>
                        <a:pt x="12" y="76"/>
                        <a:pt x="11" y="74"/>
                      </a:cubicBezTo>
                      <a:cubicBezTo>
                        <a:pt x="10" y="73"/>
                        <a:pt x="12" y="72"/>
                        <a:pt x="13" y="71"/>
                      </a:cubicBezTo>
                      <a:cubicBezTo>
                        <a:pt x="14" y="70"/>
                        <a:pt x="19" y="69"/>
                        <a:pt x="19" y="68"/>
                      </a:cubicBezTo>
                      <a:cubicBezTo>
                        <a:pt x="19" y="68"/>
                        <a:pt x="19" y="63"/>
                        <a:pt x="18" y="63"/>
                      </a:cubicBezTo>
                      <a:cubicBezTo>
                        <a:pt x="17" y="62"/>
                        <a:pt x="14" y="64"/>
                        <a:pt x="14" y="62"/>
                      </a:cubicBezTo>
                      <a:cubicBezTo>
                        <a:pt x="14" y="61"/>
                        <a:pt x="16" y="59"/>
                        <a:pt x="18" y="58"/>
                      </a:cubicBezTo>
                      <a:cubicBezTo>
                        <a:pt x="19" y="58"/>
                        <a:pt x="26" y="59"/>
                        <a:pt x="27" y="58"/>
                      </a:cubicBezTo>
                      <a:cubicBezTo>
                        <a:pt x="28" y="57"/>
                        <a:pt x="28" y="52"/>
                        <a:pt x="27" y="50"/>
                      </a:cubicBezTo>
                      <a:cubicBezTo>
                        <a:pt x="26" y="49"/>
                        <a:pt x="23" y="46"/>
                        <a:pt x="23" y="45"/>
                      </a:cubicBezTo>
                      <a:cubicBezTo>
                        <a:pt x="23" y="44"/>
                        <a:pt x="27" y="42"/>
                        <a:pt x="27" y="41"/>
                      </a:cubicBezTo>
                      <a:cubicBezTo>
                        <a:pt x="26" y="39"/>
                        <a:pt x="21" y="41"/>
                        <a:pt x="20" y="42"/>
                      </a:cubicBezTo>
                      <a:cubicBezTo>
                        <a:pt x="19" y="43"/>
                        <a:pt x="15" y="45"/>
                        <a:pt x="14" y="45"/>
                      </a:cubicBezTo>
                      <a:cubicBezTo>
                        <a:pt x="13" y="44"/>
                        <a:pt x="14" y="43"/>
                        <a:pt x="12" y="42"/>
                      </a:cubicBezTo>
                      <a:cubicBezTo>
                        <a:pt x="10" y="40"/>
                        <a:pt x="13" y="38"/>
                        <a:pt x="13" y="38"/>
                      </a:cubicBezTo>
                      <a:cubicBezTo>
                        <a:pt x="13" y="36"/>
                        <a:pt x="16" y="36"/>
                        <a:pt x="15" y="35"/>
                      </a:cubicBezTo>
                      <a:cubicBezTo>
                        <a:pt x="14" y="34"/>
                        <a:pt x="14" y="32"/>
                        <a:pt x="14" y="30"/>
                      </a:cubicBezTo>
                      <a:cubicBezTo>
                        <a:pt x="14" y="29"/>
                        <a:pt x="12" y="28"/>
                        <a:pt x="11" y="28"/>
                      </a:cubicBezTo>
                      <a:cubicBezTo>
                        <a:pt x="10" y="28"/>
                        <a:pt x="8" y="33"/>
                        <a:pt x="6" y="32"/>
                      </a:cubicBezTo>
                      <a:cubicBezTo>
                        <a:pt x="4" y="31"/>
                        <a:pt x="5" y="27"/>
                        <a:pt x="5" y="26"/>
                      </a:cubicBezTo>
                      <a:cubicBezTo>
                        <a:pt x="5" y="25"/>
                        <a:pt x="7" y="20"/>
                        <a:pt x="5" y="19"/>
                      </a:cubicBezTo>
                      <a:cubicBezTo>
                        <a:pt x="4" y="18"/>
                        <a:pt x="0" y="16"/>
                        <a:pt x="0" y="15"/>
                      </a:cubicBezTo>
                      <a:close/>
                    </a:path>
                  </a:pathLst>
                </a:custGeom>
                <a:solidFill>
                  <a:schemeClr val="accent1"/>
                </a:solidFill>
                <a:ln w="9525">
                  <a:solidFill>
                    <a:schemeClr val="bg2"/>
                  </a:solidFill>
                  <a:miter lim="800000"/>
                  <a:headEnd/>
                  <a:tailEnd/>
                </a:ln>
              </p:spPr>
              <p:txBody>
                <a:bodyPr/>
                <a:lstStyle/>
                <a:p>
                  <a:endParaRPr lang="en-US"/>
                </a:p>
              </p:txBody>
            </p:sp>
            <p:sp>
              <p:nvSpPr>
                <p:cNvPr id="43187" name="Freeform 306"/>
                <p:cNvSpPr>
                  <a:spLocks/>
                </p:cNvSpPr>
                <p:nvPr/>
              </p:nvSpPr>
              <p:spPr bwMode="auto">
                <a:xfrm>
                  <a:off x="2598" y="1530"/>
                  <a:ext cx="26" cy="42"/>
                </a:xfrm>
                <a:custGeom>
                  <a:avLst/>
                  <a:gdLst>
                    <a:gd name="T0" fmla="*/ 0 w 13"/>
                    <a:gd name="T1" fmla="*/ 15 h 21"/>
                    <a:gd name="T2" fmla="*/ 2 w 13"/>
                    <a:gd name="T3" fmla="*/ 5 h 21"/>
                    <a:gd name="T4" fmla="*/ 12 w 13"/>
                    <a:gd name="T5" fmla="*/ 1 h 21"/>
                    <a:gd name="T6" fmla="*/ 11 w 13"/>
                    <a:gd name="T7" fmla="*/ 6 h 21"/>
                    <a:gd name="T8" fmla="*/ 6 w 13"/>
                    <a:gd name="T9" fmla="*/ 10 h 21"/>
                    <a:gd name="T10" fmla="*/ 3 w 13"/>
                    <a:gd name="T11" fmla="*/ 18 h 21"/>
                    <a:gd name="T12" fmla="*/ 1 w 13"/>
                    <a:gd name="T13" fmla="*/ 21 h 21"/>
                    <a:gd name="T14" fmla="*/ 0 w 13"/>
                    <a:gd name="T15" fmla="*/ 15 h 21"/>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1"/>
                    <a:gd name="T26" fmla="*/ 13 w 1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1">
                      <a:moveTo>
                        <a:pt x="0" y="15"/>
                      </a:moveTo>
                      <a:cubicBezTo>
                        <a:pt x="0" y="13"/>
                        <a:pt x="1" y="6"/>
                        <a:pt x="2" y="5"/>
                      </a:cubicBezTo>
                      <a:cubicBezTo>
                        <a:pt x="3" y="4"/>
                        <a:pt x="10" y="0"/>
                        <a:pt x="12" y="1"/>
                      </a:cubicBezTo>
                      <a:cubicBezTo>
                        <a:pt x="13" y="2"/>
                        <a:pt x="11" y="5"/>
                        <a:pt x="11" y="6"/>
                      </a:cubicBezTo>
                      <a:cubicBezTo>
                        <a:pt x="11" y="6"/>
                        <a:pt x="6" y="9"/>
                        <a:pt x="6" y="10"/>
                      </a:cubicBezTo>
                      <a:cubicBezTo>
                        <a:pt x="6" y="10"/>
                        <a:pt x="3" y="17"/>
                        <a:pt x="3" y="18"/>
                      </a:cubicBezTo>
                      <a:cubicBezTo>
                        <a:pt x="3" y="18"/>
                        <a:pt x="2" y="21"/>
                        <a:pt x="1" y="21"/>
                      </a:cubicBezTo>
                      <a:cubicBezTo>
                        <a:pt x="0" y="21"/>
                        <a:pt x="0" y="18"/>
                        <a:pt x="0" y="15"/>
                      </a:cubicBezTo>
                      <a:close/>
                    </a:path>
                  </a:pathLst>
                </a:custGeom>
                <a:solidFill>
                  <a:schemeClr val="accent1"/>
                </a:solidFill>
                <a:ln w="9525">
                  <a:solidFill>
                    <a:schemeClr val="bg2"/>
                  </a:solidFill>
                  <a:miter lim="800000"/>
                  <a:headEnd/>
                  <a:tailEnd/>
                </a:ln>
              </p:spPr>
              <p:txBody>
                <a:bodyPr/>
                <a:lstStyle/>
                <a:p>
                  <a:endParaRPr lang="en-US"/>
                </a:p>
              </p:txBody>
            </p:sp>
            <p:sp>
              <p:nvSpPr>
                <p:cNvPr id="43188" name="Freeform 307"/>
                <p:cNvSpPr>
                  <a:spLocks/>
                </p:cNvSpPr>
                <p:nvPr/>
              </p:nvSpPr>
              <p:spPr bwMode="auto">
                <a:xfrm>
                  <a:off x="2600" y="1607"/>
                  <a:ext cx="35" cy="26"/>
                </a:xfrm>
                <a:custGeom>
                  <a:avLst/>
                  <a:gdLst>
                    <a:gd name="T0" fmla="*/ 11 w 17"/>
                    <a:gd name="T1" fmla="*/ 0 h 13"/>
                    <a:gd name="T2" fmla="*/ 16 w 17"/>
                    <a:gd name="T3" fmla="*/ 8 h 13"/>
                    <a:gd name="T4" fmla="*/ 9 w 17"/>
                    <a:gd name="T5" fmla="*/ 13 h 13"/>
                    <a:gd name="T6" fmla="*/ 6 w 17"/>
                    <a:gd name="T7" fmla="*/ 11 h 13"/>
                    <a:gd name="T8" fmla="*/ 1 w 17"/>
                    <a:gd name="T9" fmla="*/ 10 h 13"/>
                    <a:gd name="T10" fmla="*/ 4 w 17"/>
                    <a:gd name="T11" fmla="*/ 3 h 13"/>
                    <a:gd name="T12" fmla="*/ 7 w 17"/>
                    <a:gd name="T13" fmla="*/ 0 h 13"/>
                    <a:gd name="T14" fmla="*/ 11 w 17"/>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3"/>
                    <a:gd name="T26" fmla="*/ 17 w 17"/>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3">
                      <a:moveTo>
                        <a:pt x="11" y="0"/>
                      </a:moveTo>
                      <a:cubicBezTo>
                        <a:pt x="12" y="1"/>
                        <a:pt x="17" y="8"/>
                        <a:pt x="16" y="8"/>
                      </a:cubicBezTo>
                      <a:cubicBezTo>
                        <a:pt x="15" y="9"/>
                        <a:pt x="9" y="12"/>
                        <a:pt x="9" y="13"/>
                      </a:cubicBezTo>
                      <a:cubicBezTo>
                        <a:pt x="6" y="11"/>
                        <a:pt x="6" y="11"/>
                        <a:pt x="6" y="11"/>
                      </a:cubicBezTo>
                      <a:cubicBezTo>
                        <a:pt x="6" y="10"/>
                        <a:pt x="0" y="11"/>
                        <a:pt x="1" y="10"/>
                      </a:cubicBezTo>
                      <a:cubicBezTo>
                        <a:pt x="1" y="9"/>
                        <a:pt x="4" y="3"/>
                        <a:pt x="4" y="3"/>
                      </a:cubicBezTo>
                      <a:cubicBezTo>
                        <a:pt x="7" y="0"/>
                        <a:pt x="7" y="0"/>
                        <a:pt x="7" y="0"/>
                      </a:cubicBezTo>
                      <a:cubicBezTo>
                        <a:pt x="9" y="0"/>
                        <a:pt x="11" y="0"/>
                        <a:pt x="11" y="0"/>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68" name="Freeform 308"/>
              <p:cNvSpPr>
                <a:spLocks/>
              </p:cNvSpPr>
              <p:nvPr/>
            </p:nvSpPr>
            <p:spPr bwMode="auto">
              <a:xfrm>
                <a:off x="5406214" y="2470001"/>
                <a:ext cx="65032" cy="124729"/>
              </a:xfrm>
              <a:custGeom>
                <a:avLst/>
                <a:gdLst>
                  <a:gd name="T0" fmla="*/ 31 w 34"/>
                  <a:gd name="T1" fmla="*/ 14 h 41"/>
                  <a:gd name="T2" fmla="*/ 34 w 34"/>
                  <a:gd name="T3" fmla="*/ 25 h 41"/>
                  <a:gd name="T4" fmla="*/ 32 w 34"/>
                  <a:gd name="T5" fmla="*/ 33 h 41"/>
                  <a:gd name="T6" fmla="*/ 21 w 34"/>
                  <a:gd name="T7" fmla="*/ 34 h 41"/>
                  <a:gd name="T8" fmla="*/ 12 w 34"/>
                  <a:gd name="T9" fmla="*/ 40 h 41"/>
                  <a:gd name="T10" fmla="*/ 5 w 34"/>
                  <a:gd name="T11" fmla="*/ 39 h 41"/>
                  <a:gd name="T12" fmla="*/ 1 w 34"/>
                  <a:gd name="T13" fmla="*/ 36 h 41"/>
                  <a:gd name="T14" fmla="*/ 2 w 34"/>
                  <a:gd name="T15" fmla="*/ 32 h 41"/>
                  <a:gd name="T16" fmla="*/ 8 w 34"/>
                  <a:gd name="T17" fmla="*/ 28 h 41"/>
                  <a:gd name="T18" fmla="*/ 12 w 34"/>
                  <a:gd name="T19" fmla="*/ 24 h 41"/>
                  <a:gd name="T20" fmla="*/ 9 w 34"/>
                  <a:gd name="T21" fmla="*/ 21 h 41"/>
                  <a:gd name="T22" fmla="*/ 3 w 34"/>
                  <a:gd name="T23" fmla="*/ 20 h 41"/>
                  <a:gd name="T24" fmla="*/ 5 w 34"/>
                  <a:gd name="T25" fmla="*/ 16 h 41"/>
                  <a:gd name="T26" fmla="*/ 3 w 34"/>
                  <a:gd name="T27" fmla="*/ 11 h 41"/>
                  <a:gd name="T28" fmla="*/ 17 w 34"/>
                  <a:gd name="T29" fmla="*/ 10 h 41"/>
                  <a:gd name="T30" fmla="*/ 18 w 34"/>
                  <a:gd name="T31" fmla="*/ 7 h 41"/>
                  <a:gd name="T32" fmla="*/ 13 w 34"/>
                  <a:gd name="T33" fmla="*/ 5 h 41"/>
                  <a:gd name="T34" fmla="*/ 21 w 34"/>
                  <a:gd name="T35" fmla="*/ 0 h 41"/>
                  <a:gd name="T36" fmla="*/ 27 w 34"/>
                  <a:gd name="T37" fmla="*/ 1 h 41"/>
                  <a:gd name="T38" fmla="*/ 29 w 34"/>
                  <a:gd name="T39" fmla="*/ 1 h 41"/>
                  <a:gd name="T40" fmla="*/ 26 w 34"/>
                  <a:gd name="T41" fmla="*/ 4 h 41"/>
                  <a:gd name="T42" fmla="*/ 23 w 34"/>
                  <a:gd name="T43" fmla="*/ 11 h 41"/>
                  <a:gd name="T44" fmla="*/ 28 w 34"/>
                  <a:gd name="T45" fmla="*/ 12 h 41"/>
                  <a:gd name="T46" fmla="*/ 31 w 34"/>
                  <a:gd name="T47" fmla="*/ 14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41"/>
                  <a:gd name="T74" fmla="*/ 34 w 3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41">
                    <a:moveTo>
                      <a:pt x="31" y="14"/>
                    </a:moveTo>
                    <a:cubicBezTo>
                      <a:pt x="31" y="15"/>
                      <a:pt x="34" y="24"/>
                      <a:pt x="34" y="25"/>
                    </a:cubicBezTo>
                    <a:cubicBezTo>
                      <a:pt x="34" y="27"/>
                      <a:pt x="33" y="32"/>
                      <a:pt x="32" y="33"/>
                    </a:cubicBezTo>
                    <a:cubicBezTo>
                      <a:pt x="31" y="34"/>
                      <a:pt x="25" y="33"/>
                      <a:pt x="21" y="34"/>
                    </a:cubicBezTo>
                    <a:cubicBezTo>
                      <a:pt x="18" y="35"/>
                      <a:pt x="13" y="39"/>
                      <a:pt x="12" y="40"/>
                    </a:cubicBezTo>
                    <a:cubicBezTo>
                      <a:pt x="11" y="41"/>
                      <a:pt x="6" y="40"/>
                      <a:pt x="5" y="39"/>
                    </a:cubicBezTo>
                    <a:cubicBezTo>
                      <a:pt x="4" y="39"/>
                      <a:pt x="1" y="37"/>
                      <a:pt x="1" y="36"/>
                    </a:cubicBezTo>
                    <a:cubicBezTo>
                      <a:pt x="0" y="36"/>
                      <a:pt x="0" y="32"/>
                      <a:pt x="2" y="32"/>
                    </a:cubicBezTo>
                    <a:cubicBezTo>
                      <a:pt x="3" y="32"/>
                      <a:pt x="7" y="30"/>
                      <a:pt x="8" y="28"/>
                    </a:cubicBezTo>
                    <a:cubicBezTo>
                      <a:pt x="9" y="27"/>
                      <a:pt x="12" y="25"/>
                      <a:pt x="12" y="24"/>
                    </a:cubicBezTo>
                    <a:cubicBezTo>
                      <a:pt x="13" y="21"/>
                      <a:pt x="11" y="21"/>
                      <a:pt x="9" y="21"/>
                    </a:cubicBezTo>
                    <a:cubicBezTo>
                      <a:pt x="7" y="21"/>
                      <a:pt x="3" y="22"/>
                      <a:pt x="3" y="20"/>
                    </a:cubicBezTo>
                    <a:cubicBezTo>
                      <a:pt x="2" y="19"/>
                      <a:pt x="4" y="17"/>
                      <a:pt x="5" y="16"/>
                    </a:cubicBezTo>
                    <a:cubicBezTo>
                      <a:pt x="5" y="15"/>
                      <a:pt x="2" y="11"/>
                      <a:pt x="3" y="11"/>
                    </a:cubicBezTo>
                    <a:cubicBezTo>
                      <a:pt x="4" y="11"/>
                      <a:pt x="16" y="11"/>
                      <a:pt x="17" y="10"/>
                    </a:cubicBezTo>
                    <a:cubicBezTo>
                      <a:pt x="18" y="9"/>
                      <a:pt x="18" y="8"/>
                      <a:pt x="18" y="7"/>
                    </a:cubicBezTo>
                    <a:cubicBezTo>
                      <a:pt x="18" y="7"/>
                      <a:pt x="13" y="5"/>
                      <a:pt x="13" y="5"/>
                    </a:cubicBezTo>
                    <a:cubicBezTo>
                      <a:pt x="14" y="4"/>
                      <a:pt x="19" y="0"/>
                      <a:pt x="21" y="0"/>
                    </a:cubicBezTo>
                    <a:cubicBezTo>
                      <a:pt x="22" y="0"/>
                      <a:pt x="26" y="1"/>
                      <a:pt x="27" y="1"/>
                    </a:cubicBezTo>
                    <a:cubicBezTo>
                      <a:pt x="27" y="1"/>
                      <a:pt x="28" y="1"/>
                      <a:pt x="29" y="1"/>
                    </a:cubicBezTo>
                    <a:cubicBezTo>
                      <a:pt x="26" y="4"/>
                      <a:pt x="26" y="4"/>
                      <a:pt x="26" y="4"/>
                    </a:cubicBezTo>
                    <a:cubicBezTo>
                      <a:pt x="26" y="4"/>
                      <a:pt x="23" y="10"/>
                      <a:pt x="23" y="11"/>
                    </a:cubicBezTo>
                    <a:cubicBezTo>
                      <a:pt x="22" y="12"/>
                      <a:pt x="28" y="11"/>
                      <a:pt x="28" y="12"/>
                    </a:cubicBezTo>
                    <a:lnTo>
                      <a:pt x="31" y="14"/>
                    </a:lnTo>
                    <a:close/>
                  </a:path>
                </a:pathLst>
              </a:custGeom>
              <a:solidFill>
                <a:schemeClr val="accent1"/>
              </a:solidFill>
              <a:ln w="9525">
                <a:solidFill>
                  <a:schemeClr val="bg2"/>
                </a:solidFill>
                <a:miter lim="800000"/>
                <a:headEnd/>
                <a:tailEnd/>
              </a:ln>
            </p:spPr>
            <p:txBody>
              <a:bodyPr/>
              <a:lstStyle/>
              <a:p>
                <a:endParaRPr lang="en-US"/>
              </a:p>
            </p:txBody>
          </p:sp>
          <p:grpSp>
            <p:nvGrpSpPr>
              <p:cNvPr id="43169" name="Group 311"/>
              <p:cNvGrpSpPr>
                <a:grpSpLocks/>
              </p:cNvGrpSpPr>
              <p:nvPr/>
            </p:nvGrpSpPr>
            <p:grpSpPr bwMode="auto">
              <a:xfrm>
                <a:off x="7479577" y="2761034"/>
                <a:ext cx="237174" cy="397944"/>
                <a:chOff x="4724" y="1801"/>
                <a:chExt cx="247" cy="267"/>
              </a:xfrm>
            </p:grpSpPr>
            <p:sp>
              <p:nvSpPr>
                <p:cNvPr id="43182" name="Freeform 312"/>
                <p:cNvSpPr>
                  <a:spLocks/>
                </p:cNvSpPr>
                <p:nvPr/>
              </p:nvSpPr>
              <p:spPr bwMode="auto">
                <a:xfrm>
                  <a:off x="4878" y="1801"/>
                  <a:ext cx="93" cy="79"/>
                </a:xfrm>
                <a:custGeom>
                  <a:avLst/>
                  <a:gdLst>
                    <a:gd name="T0" fmla="*/ 1 w 46"/>
                    <a:gd name="T1" fmla="*/ 31 h 39"/>
                    <a:gd name="T2" fmla="*/ 6 w 46"/>
                    <a:gd name="T3" fmla="*/ 23 h 39"/>
                    <a:gd name="T4" fmla="*/ 14 w 46"/>
                    <a:gd name="T5" fmla="*/ 20 h 39"/>
                    <a:gd name="T6" fmla="*/ 17 w 46"/>
                    <a:gd name="T7" fmla="*/ 8 h 39"/>
                    <a:gd name="T8" fmla="*/ 15 w 46"/>
                    <a:gd name="T9" fmla="*/ 2 h 39"/>
                    <a:gd name="T10" fmla="*/ 19 w 46"/>
                    <a:gd name="T11" fmla="*/ 2 h 39"/>
                    <a:gd name="T12" fmla="*/ 25 w 46"/>
                    <a:gd name="T13" fmla="*/ 9 h 39"/>
                    <a:gd name="T14" fmla="*/ 37 w 46"/>
                    <a:gd name="T15" fmla="*/ 13 h 39"/>
                    <a:gd name="T16" fmla="*/ 44 w 46"/>
                    <a:gd name="T17" fmla="*/ 12 h 39"/>
                    <a:gd name="T18" fmla="*/ 43 w 46"/>
                    <a:gd name="T19" fmla="*/ 18 h 39"/>
                    <a:gd name="T20" fmla="*/ 45 w 46"/>
                    <a:gd name="T21" fmla="*/ 23 h 39"/>
                    <a:gd name="T22" fmla="*/ 34 w 46"/>
                    <a:gd name="T23" fmla="*/ 26 h 39"/>
                    <a:gd name="T24" fmla="*/ 27 w 46"/>
                    <a:gd name="T25" fmla="*/ 34 h 39"/>
                    <a:gd name="T26" fmla="*/ 16 w 46"/>
                    <a:gd name="T27" fmla="*/ 28 h 39"/>
                    <a:gd name="T28" fmla="*/ 9 w 46"/>
                    <a:gd name="T29" fmla="*/ 30 h 39"/>
                    <a:gd name="T30" fmla="*/ 12 w 46"/>
                    <a:gd name="T31" fmla="*/ 35 h 39"/>
                    <a:gd name="T32" fmla="*/ 3 w 46"/>
                    <a:gd name="T33" fmla="*/ 38 h 39"/>
                    <a:gd name="T34" fmla="*/ 1 w 46"/>
                    <a:gd name="T35" fmla="*/ 31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39"/>
                    <a:gd name="T56" fmla="*/ 46 w 46"/>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39">
                      <a:moveTo>
                        <a:pt x="1" y="31"/>
                      </a:moveTo>
                      <a:cubicBezTo>
                        <a:pt x="0" y="29"/>
                        <a:pt x="5" y="26"/>
                        <a:pt x="6" y="23"/>
                      </a:cubicBezTo>
                      <a:cubicBezTo>
                        <a:pt x="7" y="20"/>
                        <a:pt x="13" y="23"/>
                        <a:pt x="14" y="20"/>
                      </a:cubicBezTo>
                      <a:cubicBezTo>
                        <a:pt x="15" y="16"/>
                        <a:pt x="17" y="10"/>
                        <a:pt x="17" y="8"/>
                      </a:cubicBezTo>
                      <a:cubicBezTo>
                        <a:pt x="16" y="6"/>
                        <a:pt x="13" y="4"/>
                        <a:pt x="15" y="2"/>
                      </a:cubicBezTo>
                      <a:cubicBezTo>
                        <a:pt x="17" y="0"/>
                        <a:pt x="17" y="2"/>
                        <a:pt x="19" y="2"/>
                      </a:cubicBezTo>
                      <a:cubicBezTo>
                        <a:pt x="21" y="2"/>
                        <a:pt x="25" y="9"/>
                        <a:pt x="25" y="9"/>
                      </a:cubicBezTo>
                      <a:cubicBezTo>
                        <a:pt x="30" y="12"/>
                        <a:pt x="34" y="13"/>
                        <a:pt x="37" y="13"/>
                      </a:cubicBezTo>
                      <a:cubicBezTo>
                        <a:pt x="40" y="13"/>
                        <a:pt x="42" y="11"/>
                        <a:pt x="44" y="12"/>
                      </a:cubicBezTo>
                      <a:cubicBezTo>
                        <a:pt x="45" y="12"/>
                        <a:pt x="42" y="16"/>
                        <a:pt x="43" y="18"/>
                      </a:cubicBezTo>
                      <a:cubicBezTo>
                        <a:pt x="44" y="20"/>
                        <a:pt x="45" y="22"/>
                        <a:pt x="45" y="23"/>
                      </a:cubicBezTo>
                      <a:cubicBezTo>
                        <a:pt x="46" y="24"/>
                        <a:pt x="36" y="24"/>
                        <a:pt x="34" y="26"/>
                      </a:cubicBezTo>
                      <a:cubicBezTo>
                        <a:pt x="32" y="28"/>
                        <a:pt x="29" y="34"/>
                        <a:pt x="27" y="34"/>
                      </a:cubicBezTo>
                      <a:cubicBezTo>
                        <a:pt x="26" y="34"/>
                        <a:pt x="18" y="28"/>
                        <a:pt x="16" y="28"/>
                      </a:cubicBezTo>
                      <a:cubicBezTo>
                        <a:pt x="14" y="28"/>
                        <a:pt x="9" y="28"/>
                        <a:pt x="9" y="30"/>
                      </a:cubicBezTo>
                      <a:cubicBezTo>
                        <a:pt x="8" y="31"/>
                        <a:pt x="13" y="35"/>
                        <a:pt x="12" y="35"/>
                      </a:cubicBezTo>
                      <a:cubicBezTo>
                        <a:pt x="10" y="36"/>
                        <a:pt x="5" y="37"/>
                        <a:pt x="3" y="38"/>
                      </a:cubicBezTo>
                      <a:cubicBezTo>
                        <a:pt x="1" y="39"/>
                        <a:pt x="1" y="32"/>
                        <a:pt x="1" y="31"/>
                      </a:cubicBezTo>
                      <a:close/>
                    </a:path>
                  </a:pathLst>
                </a:custGeom>
                <a:solidFill>
                  <a:schemeClr val="accent1"/>
                </a:solidFill>
                <a:ln w="9525">
                  <a:solidFill>
                    <a:schemeClr val="bg2"/>
                  </a:solidFill>
                  <a:miter lim="800000"/>
                  <a:headEnd/>
                  <a:tailEnd/>
                </a:ln>
              </p:spPr>
              <p:txBody>
                <a:bodyPr/>
                <a:lstStyle/>
                <a:p>
                  <a:endParaRPr lang="en-US"/>
                </a:p>
              </p:txBody>
            </p:sp>
            <p:sp>
              <p:nvSpPr>
                <p:cNvPr id="43183" name="Freeform 313"/>
                <p:cNvSpPr>
                  <a:spLocks/>
                </p:cNvSpPr>
                <p:nvPr/>
              </p:nvSpPr>
              <p:spPr bwMode="auto">
                <a:xfrm>
                  <a:off x="4724" y="2018"/>
                  <a:ext cx="38" cy="50"/>
                </a:xfrm>
                <a:custGeom>
                  <a:avLst/>
                  <a:gdLst>
                    <a:gd name="T0" fmla="*/ 16 w 19"/>
                    <a:gd name="T1" fmla="*/ 11 h 25"/>
                    <a:gd name="T2" fmla="*/ 13 w 19"/>
                    <a:gd name="T3" fmla="*/ 19 h 25"/>
                    <a:gd name="T4" fmla="*/ 7 w 19"/>
                    <a:gd name="T5" fmla="*/ 25 h 25"/>
                    <a:gd name="T6" fmla="*/ 4 w 19"/>
                    <a:gd name="T7" fmla="*/ 20 h 25"/>
                    <a:gd name="T8" fmla="*/ 5 w 19"/>
                    <a:gd name="T9" fmla="*/ 10 h 25"/>
                    <a:gd name="T10" fmla="*/ 0 w 19"/>
                    <a:gd name="T11" fmla="*/ 5 h 25"/>
                    <a:gd name="T12" fmla="*/ 5 w 19"/>
                    <a:gd name="T13" fmla="*/ 0 h 25"/>
                    <a:gd name="T14" fmla="*/ 11 w 19"/>
                    <a:gd name="T15" fmla="*/ 4 h 25"/>
                    <a:gd name="T16" fmla="*/ 18 w 19"/>
                    <a:gd name="T17" fmla="*/ 6 h 25"/>
                    <a:gd name="T18" fmla="*/ 16 w 19"/>
                    <a:gd name="T19" fmla="*/ 1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5"/>
                    <a:gd name="T32" fmla="*/ 19 w 1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5">
                      <a:moveTo>
                        <a:pt x="16" y="11"/>
                      </a:moveTo>
                      <a:cubicBezTo>
                        <a:pt x="16" y="14"/>
                        <a:pt x="15" y="18"/>
                        <a:pt x="13" y="19"/>
                      </a:cubicBezTo>
                      <a:cubicBezTo>
                        <a:pt x="10" y="22"/>
                        <a:pt x="8" y="25"/>
                        <a:pt x="7" y="25"/>
                      </a:cubicBezTo>
                      <a:cubicBezTo>
                        <a:pt x="6" y="24"/>
                        <a:pt x="4" y="22"/>
                        <a:pt x="4" y="20"/>
                      </a:cubicBezTo>
                      <a:cubicBezTo>
                        <a:pt x="4" y="17"/>
                        <a:pt x="7" y="12"/>
                        <a:pt x="5" y="10"/>
                      </a:cubicBezTo>
                      <a:cubicBezTo>
                        <a:pt x="4" y="8"/>
                        <a:pt x="0" y="9"/>
                        <a:pt x="0" y="5"/>
                      </a:cubicBezTo>
                      <a:cubicBezTo>
                        <a:pt x="0" y="3"/>
                        <a:pt x="2" y="0"/>
                        <a:pt x="5" y="0"/>
                      </a:cubicBezTo>
                      <a:cubicBezTo>
                        <a:pt x="6" y="0"/>
                        <a:pt x="10" y="4"/>
                        <a:pt x="11" y="4"/>
                      </a:cubicBezTo>
                      <a:cubicBezTo>
                        <a:pt x="12" y="5"/>
                        <a:pt x="17" y="3"/>
                        <a:pt x="18" y="6"/>
                      </a:cubicBezTo>
                      <a:cubicBezTo>
                        <a:pt x="19" y="8"/>
                        <a:pt x="16" y="11"/>
                        <a:pt x="16" y="11"/>
                      </a:cubicBezTo>
                      <a:close/>
                    </a:path>
                  </a:pathLst>
                </a:custGeom>
                <a:solidFill>
                  <a:schemeClr val="accent1"/>
                </a:solidFill>
                <a:ln w="9525">
                  <a:solidFill>
                    <a:schemeClr val="bg2"/>
                  </a:solidFill>
                  <a:miter lim="800000"/>
                  <a:headEnd/>
                  <a:tailEnd/>
                </a:ln>
              </p:spPr>
              <p:txBody>
                <a:bodyPr/>
                <a:lstStyle/>
                <a:p>
                  <a:endParaRPr lang="en-US"/>
                </a:p>
              </p:txBody>
            </p:sp>
            <p:sp>
              <p:nvSpPr>
                <p:cNvPr id="43184" name="Freeform 314"/>
                <p:cNvSpPr>
                  <a:spLocks/>
                </p:cNvSpPr>
                <p:nvPr/>
              </p:nvSpPr>
              <p:spPr bwMode="auto">
                <a:xfrm>
                  <a:off x="4744" y="1886"/>
                  <a:ext cx="172" cy="134"/>
                </a:xfrm>
                <a:custGeom>
                  <a:avLst/>
                  <a:gdLst>
                    <a:gd name="T0" fmla="*/ 19 w 85"/>
                    <a:gd name="T1" fmla="*/ 60 h 66"/>
                    <a:gd name="T2" fmla="*/ 3 w 85"/>
                    <a:gd name="T3" fmla="*/ 63 h 66"/>
                    <a:gd name="T4" fmla="*/ 3 w 85"/>
                    <a:gd name="T5" fmla="*/ 59 h 66"/>
                    <a:gd name="T6" fmla="*/ 14 w 85"/>
                    <a:gd name="T7" fmla="*/ 49 h 66"/>
                    <a:gd name="T8" fmla="*/ 32 w 85"/>
                    <a:gd name="T9" fmla="*/ 48 h 66"/>
                    <a:gd name="T10" fmla="*/ 38 w 85"/>
                    <a:gd name="T11" fmla="*/ 49 h 66"/>
                    <a:gd name="T12" fmla="*/ 44 w 85"/>
                    <a:gd name="T13" fmla="*/ 35 h 66"/>
                    <a:gd name="T14" fmla="*/ 49 w 85"/>
                    <a:gd name="T15" fmla="*/ 33 h 66"/>
                    <a:gd name="T16" fmla="*/ 51 w 85"/>
                    <a:gd name="T17" fmla="*/ 38 h 66"/>
                    <a:gd name="T18" fmla="*/ 59 w 85"/>
                    <a:gd name="T19" fmla="*/ 33 h 66"/>
                    <a:gd name="T20" fmla="*/ 64 w 85"/>
                    <a:gd name="T21" fmla="*/ 27 h 66"/>
                    <a:gd name="T22" fmla="*/ 69 w 85"/>
                    <a:gd name="T23" fmla="*/ 15 h 66"/>
                    <a:gd name="T24" fmla="*/ 69 w 85"/>
                    <a:gd name="T25" fmla="*/ 5 h 66"/>
                    <a:gd name="T26" fmla="*/ 73 w 85"/>
                    <a:gd name="T27" fmla="*/ 1 h 66"/>
                    <a:gd name="T28" fmla="*/ 79 w 85"/>
                    <a:gd name="T29" fmla="*/ 1 h 66"/>
                    <a:gd name="T30" fmla="*/ 82 w 85"/>
                    <a:gd name="T31" fmla="*/ 7 h 66"/>
                    <a:gd name="T32" fmla="*/ 83 w 85"/>
                    <a:gd name="T33" fmla="*/ 21 h 66"/>
                    <a:gd name="T34" fmla="*/ 76 w 85"/>
                    <a:gd name="T35" fmla="*/ 28 h 66"/>
                    <a:gd name="T36" fmla="*/ 74 w 85"/>
                    <a:gd name="T37" fmla="*/ 40 h 66"/>
                    <a:gd name="T38" fmla="*/ 76 w 85"/>
                    <a:gd name="T39" fmla="*/ 49 h 66"/>
                    <a:gd name="T40" fmla="*/ 69 w 85"/>
                    <a:gd name="T41" fmla="*/ 56 h 66"/>
                    <a:gd name="T42" fmla="*/ 50 w 85"/>
                    <a:gd name="T43" fmla="*/ 56 h 66"/>
                    <a:gd name="T44" fmla="*/ 45 w 85"/>
                    <a:gd name="T45" fmla="*/ 56 h 66"/>
                    <a:gd name="T46" fmla="*/ 39 w 85"/>
                    <a:gd name="T47" fmla="*/ 66 h 66"/>
                    <a:gd name="T48" fmla="*/ 38 w 85"/>
                    <a:gd name="T49" fmla="*/ 66 h 66"/>
                    <a:gd name="T50" fmla="*/ 32 w 85"/>
                    <a:gd name="T51" fmla="*/ 63 h 66"/>
                    <a:gd name="T52" fmla="*/ 34 w 85"/>
                    <a:gd name="T53" fmla="*/ 58 h 66"/>
                    <a:gd name="T54" fmla="*/ 27 w 85"/>
                    <a:gd name="T55" fmla="*/ 58 h 66"/>
                    <a:gd name="T56" fmla="*/ 19 w 85"/>
                    <a:gd name="T57" fmla="*/ 60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66"/>
                    <a:gd name="T89" fmla="*/ 85 w 85"/>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66">
                      <a:moveTo>
                        <a:pt x="19" y="60"/>
                      </a:moveTo>
                      <a:cubicBezTo>
                        <a:pt x="16" y="61"/>
                        <a:pt x="7" y="64"/>
                        <a:pt x="3" y="63"/>
                      </a:cubicBezTo>
                      <a:cubicBezTo>
                        <a:pt x="0" y="62"/>
                        <a:pt x="2" y="60"/>
                        <a:pt x="3" y="59"/>
                      </a:cubicBezTo>
                      <a:cubicBezTo>
                        <a:pt x="7" y="55"/>
                        <a:pt x="11" y="50"/>
                        <a:pt x="14" y="49"/>
                      </a:cubicBezTo>
                      <a:cubicBezTo>
                        <a:pt x="18" y="48"/>
                        <a:pt x="30" y="49"/>
                        <a:pt x="32" y="48"/>
                      </a:cubicBezTo>
                      <a:cubicBezTo>
                        <a:pt x="34" y="48"/>
                        <a:pt x="35" y="51"/>
                        <a:pt x="38" y="49"/>
                      </a:cubicBezTo>
                      <a:cubicBezTo>
                        <a:pt x="40" y="47"/>
                        <a:pt x="43" y="38"/>
                        <a:pt x="44" y="35"/>
                      </a:cubicBezTo>
                      <a:cubicBezTo>
                        <a:pt x="46" y="32"/>
                        <a:pt x="48" y="33"/>
                        <a:pt x="49" y="33"/>
                      </a:cubicBezTo>
                      <a:cubicBezTo>
                        <a:pt x="50" y="33"/>
                        <a:pt x="47" y="38"/>
                        <a:pt x="51" y="38"/>
                      </a:cubicBezTo>
                      <a:cubicBezTo>
                        <a:pt x="55" y="38"/>
                        <a:pt x="59" y="33"/>
                        <a:pt x="59" y="33"/>
                      </a:cubicBezTo>
                      <a:cubicBezTo>
                        <a:pt x="64" y="27"/>
                        <a:pt x="64" y="27"/>
                        <a:pt x="64" y="27"/>
                      </a:cubicBezTo>
                      <a:cubicBezTo>
                        <a:pt x="67" y="22"/>
                        <a:pt x="69" y="18"/>
                        <a:pt x="69" y="15"/>
                      </a:cubicBezTo>
                      <a:cubicBezTo>
                        <a:pt x="69" y="12"/>
                        <a:pt x="68" y="6"/>
                        <a:pt x="69" y="5"/>
                      </a:cubicBezTo>
                      <a:cubicBezTo>
                        <a:pt x="70" y="5"/>
                        <a:pt x="73" y="1"/>
                        <a:pt x="73" y="1"/>
                      </a:cubicBezTo>
                      <a:cubicBezTo>
                        <a:pt x="73" y="1"/>
                        <a:pt x="79" y="0"/>
                        <a:pt x="79" y="1"/>
                      </a:cubicBezTo>
                      <a:cubicBezTo>
                        <a:pt x="79" y="2"/>
                        <a:pt x="81" y="5"/>
                        <a:pt x="82" y="7"/>
                      </a:cubicBezTo>
                      <a:cubicBezTo>
                        <a:pt x="84" y="10"/>
                        <a:pt x="85" y="18"/>
                        <a:pt x="83" y="21"/>
                      </a:cubicBezTo>
                      <a:cubicBezTo>
                        <a:pt x="80" y="25"/>
                        <a:pt x="76" y="24"/>
                        <a:pt x="76" y="28"/>
                      </a:cubicBezTo>
                      <a:cubicBezTo>
                        <a:pt x="76" y="32"/>
                        <a:pt x="75" y="37"/>
                        <a:pt x="74" y="40"/>
                      </a:cubicBezTo>
                      <a:cubicBezTo>
                        <a:pt x="73" y="43"/>
                        <a:pt x="77" y="48"/>
                        <a:pt x="76" y="49"/>
                      </a:cubicBezTo>
                      <a:cubicBezTo>
                        <a:pt x="75" y="50"/>
                        <a:pt x="71" y="56"/>
                        <a:pt x="69" y="56"/>
                      </a:cubicBezTo>
                      <a:cubicBezTo>
                        <a:pt x="66" y="56"/>
                        <a:pt x="52" y="56"/>
                        <a:pt x="50" y="56"/>
                      </a:cubicBezTo>
                      <a:cubicBezTo>
                        <a:pt x="48" y="56"/>
                        <a:pt x="47" y="54"/>
                        <a:pt x="45" y="56"/>
                      </a:cubicBezTo>
                      <a:cubicBezTo>
                        <a:pt x="43" y="58"/>
                        <a:pt x="42" y="64"/>
                        <a:pt x="39" y="66"/>
                      </a:cubicBezTo>
                      <a:cubicBezTo>
                        <a:pt x="39" y="66"/>
                        <a:pt x="38" y="66"/>
                        <a:pt x="38" y="66"/>
                      </a:cubicBezTo>
                      <a:cubicBezTo>
                        <a:pt x="36" y="66"/>
                        <a:pt x="32" y="66"/>
                        <a:pt x="32" y="63"/>
                      </a:cubicBezTo>
                      <a:cubicBezTo>
                        <a:pt x="32" y="61"/>
                        <a:pt x="36" y="60"/>
                        <a:pt x="34" y="58"/>
                      </a:cubicBezTo>
                      <a:cubicBezTo>
                        <a:pt x="33" y="56"/>
                        <a:pt x="28" y="57"/>
                        <a:pt x="27" y="58"/>
                      </a:cubicBezTo>
                      <a:cubicBezTo>
                        <a:pt x="25" y="58"/>
                        <a:pt x="19" y="60"/>
                        <a:pt x="19" y="60"/>
                      </a:cubicBezTo>
                      <a:close/>
                    </a:path>
                  </a:pathLst>
                </a:custGeom>
                <a:solidFill>
                  <a:schemeClr val="accent1"/>
                </a:solidFill>
                <a:ln w="9525">
                  <a:solidFill>
                    <a:schemeClr val="bg2"/>
                  </a:solidFill>
                  <a:miter lim="800000"/>
                  <a:headEnd/>
                  <a:tailEnd/>
                </a:ln>
              </p:spPr>
              <p:txBody>
                <a:bodyPr/>
                <a:lstStyle/>
                <a:p>
                  <a:endParaRPr lang="en-US"/>
                </a:p>
              </p:txBody>
            </p:sp>
            <p:sp>
              <p:nvSpPr>
                <p:cNvPr id="43185" name="Freeform 315"/>
                <p:cNvSpPr>
                  <a:spLocks/>
                </p:cNvSpPr>
                <p:nvPr/>
              </p:nvSpPr>
              <p:spPr bwMode="auto">
                <a:xfrm>
                  <a:off x="4772" y="2016"/>
                  <a:ext cx="31" cy="24"/>
                </a:xfrm>
                <a:custGeom>
                  <a:avLst/>
                  <a:gdLst>
                    <a:gd name="T0" fmla="*/ 1 w 15"/>
                    <a:gd name="T1" fmla="*/ 4 h 12"/>
                    <a:gd name="T2" fmla="*/ 11 w 15"/>
                    <a:gd name="T3" fmla="*/ 0 h 12"/>
                    <a:gd name="T4" fmla="*/ 14 w 15"/>
                    <a:gd name="T5" fmla="*/ 7 h 12"/>
                    <a:gd name="T6" fmla="*/ 9 w 15"/>
                    <a:gd name="T7" fmla="*/ 6 h 12"/>
                    <a:gd name="T8" fmla="*/ 1 w 15"/>
                    <a:gd name="T9" fmla="*/ 12 h 12"/>
                    <a:gd name="T10" fmla="*/ 0 w 15"/>
                    <a:gd name="T11" fmla="*/ 7 h 12"/>
                    <a:gd name="T12" fmla="*/ 1 w 15"/>
                    <a:gd name="T13" fmla="*/ 4 h 12"/>
                    <a:gd name="T14" fmla="*/ 0 60000 65536"/>
                    <a:gd name="T15" fmla="*/ 0 60000 65536"/>
                    <a:gd name="T16" fmla="*/ 0 60000 65536"/>
                    <a:gd name="T17" fmla="*/ 0 60000 65536"/>
                    <a:gd name="T18" fmla="*/ 0 60000 65536"/>
                    <a:gd name="T19" fmla="*/ 0 60000 65536"/>
                    <a:gd name="T20" fmla="*/ 0 60000 65536"/>
                    <a:gd name="T21" fmla="*/ 0 w 15"/>
                    <a:gd name="T22" fmla="*/ 0 h 12"/>
                    <a:gd name="T23" fmla="*/ 15 w 1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2">
                      <a:moveTo>
                        <a:pt x="1" y="4"/>
                      </a:moveTo>
                      <a:cubicBezTo>
                        <a:pt x="1" y="3"/>
                        <a:pt x="9" y="0"/>
                        <a:pt x="11" y="0"/>
                      </a:cubicBezTo>
                      <a:cubicBezTo>
                        <a:pt x="13" y="1"/>
                        <a:pt x="15" y="7"/>
                        <a:pt x="14" y="7"/>
                      </a:cubicBezTo>
                      <a:cubicBezTo>
                        <a:pt x="13" y="8"/>
                        <a:pt x="11" y="7"/>
                        <a:pt x="9" y="6"/>
                      </a:cubicBezTo>
                      <a:cubicBezTo>
                        <a:pt x="7" y="6"/>
                        <a:pt x="3" y="12"/>
                        <a:pt x="1" y="12"/>
                      </a:cubicBezTo>
                      <a:cubicBezTo>
                        <a:pt x="0" y="12"/>
                        <a:pt x="0" y="9"/>
                        <a:pt x="0" y="7"/>
                      </a:cubicBezTo>
                      <a:cubicBezTo>
                        <a:pt x="0" y="6"/>
                        <a:pt x="1" y="4"/>
                        <a:pt x="1" y="4"/>
                      </a:cubicBezTo>
                      <a:close/>
                    </a:path>
                  </a:pathLst>
                </a:custGeom>
                <a:solidFill>
                  <a:schemeClr val="accent1"/>
                </a:solidFill>
                <a:ln w="9525">
                  <a:solidFill>
                    <a:schemeClr val="bg2"/>
                  </a:solidFill>
                  <a:miter lim="800000"/>
                  <a:headEnd/>
                  <a:tailEnd/>
                </a:ln>
              </p:spPr>
              <p:txBody>
                <a:bodyPr/>
                <a:lstStyle/>
                <a:p>
                  <a:endParaRPr lang="en-US"/>
                </a:p>
              </p:txBody>
            </p:sp>
          </p:grpSp>
          <p:sp>
            <p:nvSpPr>
              <p:cNvPr id="43170" name="Text Box 367"/>
              <p:cNvSpPr txBox="1">
                <a:spLocks noChangeArrowheads="1"/>
              </p:cNvSpPr>
              <p:nvPr>
                <p:custDataLst>
                  <p:tags r:id="rId11"/>
                </p:custDataLst>
              </p:nvPr>
            </p:nvSpPr>
            <p:spPr bwMode="auto">
              <a:xfrm>
                <a:off x="7673175" y="2464421"/>
                <a:ext cx="614020" cy="3810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KSA</a:t>
                </a:r>
                <a:endParaRPr lang="de-DE" sz="1200" b="1">
                  <a:solidFill>
                    <a:schemeClr val="bg2"/>
                  </a:solidFill>
                </a:endParaRPr>
              </a:p>
            </p:txBody>
          </p:sp>
          <p:sp>
            <p:nvSpPr>
              <p:cNvPr id="43171" name="Text Box 367"/>
              <p:cNvSpPr txBox="1">
                <a:spLocks noChangeArrowheads="1"/>
              </p:cNvSpPr>
              <p:nvPr>
                <p:custDataLst>
                  <p:tags r:id="rId12"/>
                </p:custDataLst>
              </p:nvPr>
            </p:nvSpPr>
            <p:spPr bwMode="auto">
              <a:xfrm>
                <a:off x="7325243" y="4249454"/>
                <a:ext cx="675409" cy="397135"/>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UAE</a:t>
                </a:r>
                <a:endParaRPr lang="de-DE" sz="1200" b="1">
                  <a:solidFill>
                    <a:schemeClr val="bg2"/>
                  </a:solidFill>
                </a:endParaRPr>
              </a:p>
            </p:txBody>
          </p:sp>
          <p:sp>
            <p:nvSpPr>
              <p:cNvPr id="43172" name="Text Box 367"/>
              <p:cNvSpPr txBox="1">
                <a:spLocks noChangeArrowheads="1"/>
              </p:cNvSpPr>
              <p:nvPr>
                <p:custDataLst>
                  <p:tags r:id="rId13"/>
                </p:custDataLst>
              </p:nvPr>
            </p:nvSpPr>
            <p:spPr bwMode="auto">
              <a:xfrm>
                <a:off x="4684942" y="2604181"/>
                <a:ext cx="637818" cy="440308"/>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Egypt</a:t>
                </a:r>
                <a:endParaRPr lang="de-DE" sz="1200" b="1">
                  <a:solidFill>
                    <a:schemeClr val="bg2"/>
                  </a:solidFill>
                </a:endParaRPr>
              </a:p>
            </p:txBody>
          </p:sp>
          <p:grpSp>
            <p:nvGrpSpPr>
              <p:cNvPr id="43173" name="Group 302"/>
              <p:cNvGrpSpPr>
                <a:grpSpLocks/>
              </p:cNvGrpSpPr>
              <p:nvPr/>
            </p:nvGrpSpPr>
            <p:grpSpPr bwMode="auto">
              <a:xfrm>
                <a:off x="7345695" y="2036845"/>
                <a:ext cx="736825" cy="380858"/>
                <a:chOff x="4114808" y="2602532"/>
                <a:chExt cx="762445" cy="380858"/>
              </a:xfrm>
            </p:grpSpPr>
            <p:sp>
              <p:nvSpPr>
                <p:cNvPr id="160" name="Text Box 367"/>
                <p:cNvSpPr txBox="1">
                  <a:spLocks noChangeArrowheads="1"/>
                </p:cNvSpPr>
                <p:nvPr>
                  <p:custDataLst>
                    <p:tags r:id="rId16"/>
                  </p:custDataLst>
                </p:nvPr>
              </p:nvSpPr>
              <p:spPr bwMode="auto">
                <a:xfrm>
                  <a:off x="4114387" y="2602551"/>
                  <a:ext cx="762916" cy="381456"/>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defRPr/>
                  </a:pPr>
                  <a:r>
                    <a:rPr lang="en-US" sz="1050" b="1" dirty="0">
                      <a:solidFill>
                        <a:schemeClr val="bg2"/>
                      </a:solidFill>
                      <a:latin typeface="Arial" pitchFamily="34" charset="0"/>
                      <a:cs typeface="Arial" pitchFamily="34" charset="0"/>
                    </a:rPr>
                    <a:t>Pakistan</a:t>
                  </a:r>
                  <a:endParaRPr lang="de-DE" sz="1200" b="1" dirty="0">
                    <a:solidFill>
                      <a:schemeClr val="bg2"/>
                    </a:solidFill>
                    <a:latin typeface="Arial" pitchFamily="34" charset="0"/>
                    <a:cs typeface="Arial" pitchFamily="34" charset="0"/>
                  </a:endParaRPr>
                </a:p>
              </p:txBody>
            </p:sp>
            <p:pic>
              <p:nvPicPr>
                <p:cNvPr id="43181" name="Picture 34" descr="pakistan-flag"/>
                <p:cNvPicPr>
                  <a:picLocks noChangeAspect="1" noChangeArrowheads="1"/>
                </p:cNvPicPr>
                <p:nvPr/>
              </p:nvPicPr>
              <p:blipFill>
                <a:blip r:embed="rId19"/>
                <a:srcRect/>
                <a:stretch>
                  <a:fillRect/>
                </a:stretch>
              </p:blipFill>
              <p:spPr bwMode="auto">
                <a:xfrm>
                  <a:off x="4514281" y="2678591"/>
                  <a:ext cx="335303" cy="233901"/>
                </a:xfrm>
                <a:prstGeom prst="rect">
                  <a:avLst/>
                </a:prstGeom>
                <a:noFill/>
                <a:ln w="9525">
                  <a:noFill/>
                  <a:miter lim="800000"/>
                  <a:headEnd/>
                  <a:tailEnd/>
                </a:ln>
              </p:spPr>
            </p:pic>
          </p:grpSp>
          <p:sp>
            <p:nvSpPr>
              <p:cNvPr id="43174" name="Text Box 367"/>
              <p:cNvSpPr txBox="1">
                <a:spLocks noChangeArrowheads="1"/>
              </p:cNvSpPr>
              <p:nvPr>
                <p:custDataLst>
                  <p:tags r:id="rId14"/>
                </p:custDataLst>
              </p:nvPr>
            </p:nvSpPr>
            <p:spPr bwMode="auto">
              <a:xfrm>
                <a:off x="7591305" y="3748221"/>
                <a:ext cx="654955" cy="4445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100" b="1">
                    <a:solidFill>
                      <a:schemeClr val="bg2"/>
                    </a:solidFill>
                  </a:rPr>
                  <a:t>Qatar</a:t>
                </a:r>
                <a:endParaRPr lang="de-DE" sz="1200" b="1">
                  <a:solidFill>
                    <a:schemeClr val="bg2"/>
                  </a:solidFill>
                </a:endParaRPr>
              </a:p>
            </p:txBody>
          </p:sp>
          <p:pic>
            <p:nvPicPr>
              <p:cNvPr id="155" name="Picture 5" descr="K:\CC - Corporate Communications\CSR\ME\SSA 2011\UniDays\Qatar\HG0C1188.jpg"/>
              <p:cNvPicPr>
                <a:picLocks noChangeAspect="1" noChangeArrowheads="1"/>
              </p:cNvPicPr>
              <p:nvPr/>
            </p:nvPicPr>
            <p:blipFill>
              <a:blip r:embed="rId20" cstate="print"/>
              <a:srcRect/>
              <a:stretch>
                <a:fillRect/>
              </a:stretch>
            </p:blipFill>
            <p:spPr bwMode="auto">
              <a:xfrm>
                <a:off x="4725877" y="1412776"/>
                <a:ext cx="1058879" cy="730504"/>
              </a:xfrm>
              <a:prstGeom prst="rect">
                <a:avLst/>
              </a:prstGeom>
              <a:ln>
                <a:noFill/>
              </a:ln>
              <a:effectLst>
                <a:softEdge rad="112500"/>
              </a:effectLst>
            </p:spPr>
          </p:pic>
          <p:pic>
            <p:nvPicPr>
              <p:cNvPr id="153" name="Picture 4" descr="K:\CC - Corporate Communications\CSR\ME\SSA 2011\UniDays\Saudi\KFUPM1.jpg"/>
              <p:cNvPicPr>
                <a:picLocks noChangeAspect="1" noChangeArrowheads="1"/>
              </p:cNvPicPr>
              <p:nvPr/>
            </p:nvPicPr>
            <p:blipFill>
              <a:blip r:embed="rId21" cstate="print"/>
              <a:srcRect/>
              <a:stretch>
                <a:fillRect/>
              </a:stretch>
            </p:blipFill>
            <p:spPr bwMode="auto">
              <a:xfrm>
                <a:off x="7611050" y="1412776"/>
                <a:ext cx="1044558" cy="720080"/>
              </a:xfrm>
              <a:prstGeom prst="rect">
                <a:avLst/>
              </a:prstGeom>
              <a:ln>
                <a:noFill/>
              </a:ln>
              <a:effectLst>
                <a:softEdge rad="112500"/>
              </a:effectLst>
            </p:spPr>
          </p:pic>
          <p:pic>
            <p:nvPicPr>
              <p:cNvPr id="154" name="Picture 6" descr="K:\CC - Corporate Communications\CSR\ME\SSA 2011\UniDays\Qatar\HG0C1250.jpg"/>
              <p:cNvPicPr>
                <a:picLocks noChangeAspect="1" noChangeArrowheads="1"/>
              </p:cNvPicPr>
              <p:nvPr/>
            </p:nvPicPr>
            <p:blipFill>
              <a:blip r:embed="rId22" cstate="print"/>
              <a:srcRect/>
              <a:stretch>
                <a:fillRect/>
              </a:stretch>
            </p:blipFill>
            <p:spPr bwMode="auto">
              <a:xfrm>
                <a:off x="7626879" y="4617689"/>
                <a:ext cx="1028729" cy="709703"/>
              </a:xfrm>
              <a:prstGeom prst="rect">
                <a:avLst/>
              </a:prstGeom>
              <a:ln>
                <a:noFill/>
              </a:ln>
              <a:effectLst>
                <a:softEdge rad="112500"/>
              </a:effectLst>
            </p:spPr>
          </p:pic>
          <p:sp>
            <p:nvSpPr>
              <p:cNvPr id="43178" name="Text Box 367"/>
              <p:cNvSpPr txBox="1">
                <a:spLocks noChangeArrowheads="1"/>
              </p:cNvSpPr>
              <p:nvPr>
                <p:custDataLst>
                  <p:tags r:id="rId15"/>
                </p:custDataLst>
              </p:nvPr>
            </p:nvSpPr>
            <p:spPr bwMode="auto">
              <a:xfrm>
                <a:off x="4725876" y="3128344"/>
                <a:ext cx="599881" cy="440308"/>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Libya</a:t>
                </a:r>
                <a:endParaRPr lang="de-DE" sz="1200" b="1">
                  <a:solidFill>
                    <a:schemeClr val="bg2"/>
                  </a:solidFill>
                </a:endParaRPr>
              </a:p>
            </p:txBody>
          </p:sp>
          <p:pic>
            <p:nvPicPr>
              <p:cNvPr id="43179" name="Picture 2" descr="C:\Documents and Settings\aed21873\Desktop\Libya_Flag.jpg"/>
              <p:cNvPicPr>
                <a:picLocks noChangeAspect="1" noChangeArrowheads="1"/>
              </p:cNvPicPr>
              <p:nvPr/>
            </p:nvPicPr>
            <p:blipFill>
              <a:blip r:embed="rId23"/>
              <a:srcRect/>
              <a:stretch>
                <a:fillRect/>
              </a:stretch>
            </p:blipFill>
            <p:spPr bwMode="auto">
              <a:xfrm>
                <a:off x="5008091" y="3221491"/>
                <a:ext cx="276459" cy="249650"/>
              </a:xfrm>
              <a:prstGeom prst="rect">
                <a:avLst/>
              </a:prstGeom>
              <a:noFill/>
              <a:ln w="9525">
                <a:noFill/>
                <a:miter lim="800000"/>
                <a:headEnd/>
                <a:tailEnd/>
              </a:ln>
            </p:spPr>
          </p:pic>
        </p:grpSp>
        <p:sp>
          <p:nvSpPr>
            <p:cNvPr id="43036" name="Text Box 367"/>
            <p:cNvSpPr txBox="1">
              <a:spLocks noChangeArrowheads="1"/>
            </p:cNvSpPr>
            <p:nvPr>
              <p:custDataLst>
                <p:tags r:id="rId10"/>
              </p:custDataLst>
            </p:nvPr>
          </p:nvSpPr>
          <p:spPr bwMode="auto">
            <a:xfrm>
              <a:off x="6948826" y="5093912"/>
              <a:ext cx="654955" cy="399317"/>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100" b="1">
                  <a:solidFill>
                    <a:schemeClr val="bg2"/>
                  </a:solidFill>
                </a:rPr>
                <a:t>Oman</a:t>
              </a:r>
              <a:endParaRPr lang="de-DE" sz="1200" b="1">
                <a:solidFill>
                  <a:schemeClr val="bg2"/>
                </a:solidFill>
              </a:endParaRPr>
            </a:p>
          </p:txBody>
        </p:sp>
        <p:pic>
          <p:nvPicPr>
            <p:cNvPr id="43037" name="Picture 3" descr="C:\Documents and Settings\aed21873\Desktop\Oman Flag.jpg"/>
            <p:cNvPicPr>
              <a:picLocks noChangeAspect="1" noChangeArrowheads="1"/>
            </p:cNvPicPr>
            <p:nvPr/>
          </p:nvPicPr>
          <p:blipFill>
            <a:blip r:embed="rId24"/>
            <a:srcRect/>
            <a:stretch>
              <a:fillRect/>
            </a:stretch>
          </p:blipFill>
          <p:spPr bwMode="auto">
            <a:xfrm>
              <a:off x="7261661" y="5187085"/>
              <a:ext cx="315050" cy="209651"/>
            </a:xfrm>
            <a:prstGeom prst="rect">
              <a:avLst/>
            </a:prstGeom>
            <a:noFill/>
            <a:ln w="9525">
              <a:noFill/>
              <a:miter lim="800000"/>
              <a:headEnd/>
              <a:tailEnd/>
            </a:ln>
          </p:spPr>
        </p:pic>
      </p:grpSp>
      <p:sp>
        <p:nvSpPr>
          <p:cNvPr id="43013" name="Text Box 367"/>
          <p:cNvSpPr txBox="1">
            <a:spLocks noChangeArrowheads="1"/>
          </p:cNvSpPr>
          <p:nvPr>
            <p:custDataLst>
              <p:tags r:id="rId1"/>
            </p:custDataLst>
          </p:nvPr>
        </p:nvSpPr>
        <p:spPr bwMode="auto">
          <a:xfrm>
            <a:off x="1619250" y="2349500"/>
            <a:ext cx="1152525" cy="4826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100" b="1">
                <a:solidFill>
                  <a:schemeClr val="bg2"/>
                </a:solidFill>
              </a:rPr>
              <a:t>Lebanon</a:t>
            </a:r>
            <a:endParaRPr lang="de-DE" sz="1200" b="1">
              <a:solidFill>
                <a:schemeClr val="bg2"/>
              </a:solidFill>
            </a:endParaRPr>
          </a:p>
        </p:txBody>
      </p:sp>
      <p:pic>
        <p:nvPicPr>
          <p:cNvPr id="43014" name="Picture 2" descr="C:\Documents and Settings\aed21873\Desktop\le-lgflag.gif"/>
          <p:cNvPicPr>
            <a:picLocks noChangeAspect="1" noChangeArrowheads="1"/>
          </p:cNvPicPr>
          <p:nvPr/>
        </p:nvPicPr>
        <p:blipFill>
          <a:blip r:embed="rId25"/>
          <a:srcRect/>
          <a:stretch>
            <a:fillRect/>
          </a:stretch>
        </p:blipFill>
        <p:spPr bwMode="auto">
          <a:xfrm>
            <a:off x="2311400" y="2454275"/>
            <a:ext cx="434975" cy="288925"/>
          </a:xfrm>
          <a:prstGeom prst="rect">
            <a:avLst/>
          </a:prstGeom>
          <a:noFill/>
          <a:ln w="9525">
            <a:noFill/>
            <a:miter lim="800000"/>
            <a:headEnd/>
            <a:tailEnd/>
          </a:ln>
        </p:spPr>
      </p:pic>
      <p:sp>
        <p:nvSpPr>
          <p:cNvPr id="43015" name="Text Box 367"/>
          <p:cNvSpPr txBox="1">
            <a:spLocks noChangeArrowheads="1"/>
          </p:cNvSpPr>
          <p:nvPr>
            <p:custDataLst>
              <p:tags r:id="rId2"/>
            </p:custDataLst>
          </p:nvPr>
        </p:nvSpPr>
        <p:spPr bwMode="auto">
          <a:xfrm>
            <a:off x="2555875" y="1773238"/>
            <a:ext cx="1079500" cy="4826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Jordan</a:t>
            </a:r>
            <a:endParaRPr lang="de-DE" sz="1200" b="1">
              <a:solidFill>
                <a:schemeClr val="bg2"/>
              </a:solidFill>
            </a:endParaRPr>
          </a:p>
        </p:txBody>
      </p:sp>
      <p:sp>
        <p:nvSpPr>
          <p:cNvPr id="43016" name="Text Box 367"/>
          <p:cNvSpPr txBox="1">
            <a:spLocks noChangeArrowheads="1"/>
          </p:cNvSpPr>
          <p:nvPr>
            <p:custDataLst>
              <p:tags r:id="rId3"/>
            </p:custDataLst>
          </p:nvPr>
        </p:nvSpPr>
        <p:spPr bwMode="auto">
          <a:xfrm>
            <a:off x="4859338" y="1628775"/>
            <a:ext cx="1081087" cy="484188"/>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Iraq</a:t>
            </a:r>
            <a:endParaRPr lang="de-DE" sz="1200" b="1">
              <a:solidFill>
                <a:schemeClr val="bg2"/>
              </a:solidFill>
            </a:endParaRPr>
          </a:p>
        </p:txBody>
      </p:sp>
      <p:sp>
        <p:nvSpPr>
          <p:cNvPr id="43017" name="Text Box 367"/>
          <p:cNvSpPr txBox="1">
            <a:spLocks noChangeArrowheads="1"/>
          </p:cNvSpPr>
          <p:nvPr>
            <p:custDataLst>
              <p:tags r:id="rId4"/>
            </p:custDataLst>
          </p:nvPr>
        </p:nvSpPr>
        <p:spPr bwMode="auto">
          <a:xfrm>
            <a:off x="6516688" y="3810000"/>
            <a:ext cx="1150937" cy="4826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100" b="1">
                <a:solidFill>
                  <a:schemeClr val="bg2"/>
                </a:solidFill>
              </a:rPr>
              <a:t>Bahrain</a:t>
            </a:r>
            <a:endParaRPr lang="de-DE" sz="1100" b="1">
              <a:solidFill>
                <a:schemeClr val="bg2"/>
              </a:solidFill>
            </a:endParaRPr>
          </a:p>
        </p:txBody>
      </p:sp>
      <p:sp>
        <p:nvSpPr>
          <p:cNvPr id="43018" name="Text Box 367"/>
          <p:cNvSpPr txBox="1">
            <a:spLocks noChangeArrowheads="1"/>
          </p:cNvSpPr>
          <p:nvPr>
            <p:custDataLst>
              <p:tags r:id="rId5"/>
            </p:custDataLst>
          </p:nvPr>
        </p:nvSpPr>
        <p:spPr bwMode="auto">
          <a:xfrm>
            <a:off x="1476375" y="4241800"/>
            <a:ext cx="1079500" cy="4826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Yemen</a:t>
            </a:r>
            <a:endParaRPr lang="de-DE" sz="1200" b="1">
              <a:solidFill>
                <a:schemeClr val="bg2"/>
              </a:solidFill>
            </a:endParaRPr>
          </a:p>
        </p:txBody>
      </p:sp>
      <p:sp>
        <p:nvSpPr>
          <p:cNvPr id="43019" name="Text Box 367"/>
          <p:cNvSpPr txBox="1">
            <a:spLocks noChangeArrowheads="1"/>
          </p:cNvSpPr>
          <p:nvPr>
            <p:custDataLst>
              <p:tags r:id="rId6"/>
            </p:custDataLst>
          </p:nvPr>
        </p:nvSpPr>
        <p:spPr bwMode="auto">
          <a:xfrm>
            <a:off x="3708400" y="1504950"/>
            <a:ext cx="1079500" cy="484188"/>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Syria</a:t>
            </a:r>
            <a:endParaRPr lang="de-DE" sz="1200" b="1">
              <a:solidFill>
                <a:schemeClr val="bg2"/>
              </a:solidFill>
            </a:endParaRPr>
          </a:p>
        </p:txBody>
      </p:sp>
      <p:sp>
        <p:nvSpPr>
          <p:cNvPr id="43020" name="Text Box 367"/>
          <p:cNvSpPr txBox="1">
            <a:spLocks noChangeArrowheads="1"/>
          </p:cNvSpPr>
          <p:nvPr>
            <p:custDataLst>
              <p:tags r:id="rId7"/>
            </p:custDataLst>
          </p:nvPr>
        </p:nvSpPr>
        <p:spPr bwMode="auto">
          <a:xfrm>
            <a:off x="1979613" y="4797425"/>
            <a:ext cx="1079500" cy="482600"/>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200" b="1">
                <a:solidFill>
                  <a:schemeClr val="bg2"/>
                </a:solidFill>
              </a:rPr>
              <a:t>Iran</a:t>
            </a:r>
            <a:endParaRPr lang="de-DE" sz="1200" b="1">
              <a:solidFill>
                <a:schemeClr val="bg2"/>
              </a:solidFill>
            </a:endParaRPr>
          </a:p>
        </p:txBody>
      </p:sp>
      <p:sp>
        <p:nvSpPr>
          <p:cNvPr id="230" name="Text Box 367"/>
          <p:cNvSpPr txBox="1">
            <a:spLocks noChangeArrowheads="1"/>
          </p:cNvSpPr>
          <p:nvPr>
            <p:custDataLst>
              <p:tags r:id="rId8"/>
            </p:custDataLst>
          </p:nvPr>
        </p:nvSpPr>
        <p:spPr bwMode="auto">
          <a:xfrm>
            <a:off x="2843213" y="5300663"/>
            <a:ext cx="1368425" cy="484187"/>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defRPr/>
            </a:pPr>
            <a:r>
              <a:rPr lang="en-US" sz="1050" b="1" dirty="0">
                <a:solidFill>
                  <a:schemeClr val="bg2"/>
                </a:solidFill>
                <a:latin typeface="Arial" pitchFamily="34" charset="0"/>
                <a:cs typeface="Arial" pitchFamily="34" charset="0"/>
              </a:rPr>
              <a:t>Afghanistan</a:t>
            </a:r>
            <a:endParaRPr lang="de-DE" sz="1200" b="1" dirty="0">
              <a:solidFill>
                <a:schemeClr val="bg2"/>
              </a:solidFill>
              <a:latin typeface="Arial" pitchFamily="34" charset="0"/>
              <a:cs typeface="Arial" pitchFamily="34" charset="0"/>
            </a:endParaRPr>
          </a:p>
        </p:txBody>
      </p:sp>
      <p:pic>
        <p:nvPicPr>
          <p:cNvPr id="43022" name="Picture 3" descr="C:\Documents and Settings\aed21873\Desktop\Jordan.jpg"/>
          <p:cNvPicPr>
            <a:picLocks noChangeAspect="1" noChangeArrowheads="1"/>
          </p:cNvPicPr>
          <p:nvPr/>
        </p:nvPicPr>
        <p:blipFill>
          <a:blip r:embed="rId26"/>
          <a:srcRect l="2483" t="2086" r="3020" b="4086"/>
          <a:stretch>
            <a:fillRect/>
          </a:stretch>
        </p:blipFill>
        <p:spPr bwMode="auto">
          <a:xfrm>
            <a:off x="3157538" y="1857375"/>
            <a:ext cx="431800" cy="303213"/>
          </a:xfrm>
          <a:prstGeom prst="rect">
            <a:avLst/>
          </a:prstGeom>
          <a:noFill/>
          <a:ln w="9525">
            <a:noFill/>
            <a:miter lim="800000"/>
            <a:headEnd/>
            <a:tailEnd/>
          </a:ln>
        </p:spPr>
      </p:pic>
      <p:pic>
        <p:nvPicPr>
          <p:cNvPr id="43023" name="Picture 4" descr="C:\Documents and Settings\aed21873\Desktop\Iran-Flag-300x225.gif"/>
          <p:cNvPicPr>
            <a:picLocks noChangeAspect="1" noChangeArrowheads="1"/>
          </p:cNvPicPr>
          <p:nvPr/>
        </p:nvPicPr>
        <p:blipFill>
          <a:blip r:embed="rId27"/>
          <a:srcRect/>
          <a:stretch>
            <a:fillRect/>
          </a:stretch>
        </p:blipFill>
        <p:spPr bwMode="auto">
          <a:xfrm>
            <a:off x="2555875" y="4868863"/>
            <a:ext cx="417513" cy="312737"/>
          </a:xfrm>
          <a:prstGeom prst="rect">
            <a:avLst/>
          </a:prstGeom>
          <a:noFill/>
          <a:ln w="9525">
            <a:noFill/>
            <a:miter lim="800000"/>
            <a:headEnd/>
            <a:tailEnd/>
          </a:ln>
        </p:spPr>
      </p:pic>
      <p:pic>
        <p:nvPicPr>
          <p:cNvPr id="43024" name="Picture 5" descr="C:\Documents and Settings\aed21873\Desktop\images.jpg"/>
          <p:cNvPicPr>
            <a:picLocks noChangeAspect="1" noChangeArrowheads="1"/>
          </p:cNvPicPr>
          <p:nvPr/>
        </p:nvPicPr>
        <p:blipFill>
          <a:blip r:embed="rId28"/>
          <a:srcRect/>
          <a:stretch>
            <a:fillRect/>
          </a:stretch>
        </p:blipFill>
        <p:spPr bwMode="auto">
          <a:xfrm>
            <a:off x="2111375" y="4365625"/>
            <a:ext cx="406400" cy="269875"/>
          </a:xfrm>
          <a:prstGeom prst="rect">
            <a:avLst/>
          </a:prstGeom>
          <a:noFill/>
          <a:ln w="9525">
            <a:noFill/>
            <a:miter lim="800000"/>
            <a:headEnd/>
            <a:tailEnd/>
          </a:ln>
        </p:spPr>
      </p:pic>
      <p:pic>
        <p:nvPicPr>
          <p:cNvPr id="43025" name="Picture 6" descr="C:\Documents and Settings\aed21873\Desktop\iz-lgflag.gif"/>
          <p:cNvPicPr>
            <a:picLocks noChangeAspect="1" noChangeArrowheads="1"/>
          </p:cNvPicPr>
          <p:nvPr/>
        </p:nvPicPr>
        <p:blipFill>
          <a:blip r:embed="rId29"/>
          <a:srcRect/>
          <a:stretch>
            <a:fillRect/>
          </a:stretch>
        </p:blipFill>
        <p:spPr bwMode="auto">
          <a:xfrm>
            <a:off x="5364163" y="1700213"/>
            <a:ext cx="522287" cy="349250"/>
          </a:xfrm>
          <a:prstGeom prst="rect">
            <a:avLst/>
          </a:prstGeom>
          <a:noFill/>
          <a:ln w="9525">
            <a:noFill/>
            <a:miter lim="800000"/>
            <a:headEnd/>
            <a:tailEnd/>
          </a:ln>
        </p:spPr>
      </p:pic>
      <p:pic>
        <p:nvPicPr>
          <p:cNvPr id="43026" name="Picture 7" descr="C:\Documents and Settings\aed21873\Desktop\ba-lgflag.gif"/>
          <p:cNvPicPr>
            <a:picLocks noChangeAspect="1" noChangeArrowheads="1"/>
          </p:cNvPicPr>
          <p:nvPr/>
        </p:nvPicPr>
        <p:blipFill>
          <a:blip r:embed="rId30"/>
          <a:srcRect/>
          <a:stretch>
            <a:fillRect/>
          </a:stretch>
        </p:blipFill>
        <p:spPr bwMode="auto">
          <a:xfrm>
            <a:off x="7140575" y="3898900"/>
            <a:ext cx="481013" cy="288925"/>
          </a:xfrm>
          <a:prstGeom prst="rect">
            <a:avLst/>
          </a:prstGeom>
          <a:noFill/>
          <a:ln w="9525">
            <a:noFill/>
            <a:miter lim="800000"/>
            <a:headEnd/>
            <a:tailEnd/>
          </a:ln>
        </p:spPr>
      </p:pic>
      <p:pic>
        <p:nvPicPr>
          <p:cNvPr id="43027" name="Picture 8" descr="C:\Documents and Settings\aed21873\Desktop\Saudi_Arabia_Flag.jpg"/>
          <p:cNvPicPr>
            <a:picLocks noChangeAspect="1" noChangeArrowheads="1"/>
          </p:cNvPicPr>
          <p:nvPr/>
        </p:nvPicPr>
        <p:blipFill>
          <a:blip r:embed="rId31"/>
          <a:srcRect/>
          <a:stretch>
            <a:fillRect/>
          </a:stretch>
        </p:blipFill>
        <p:spPr bwMode="auto">
          <a:xfrm>
            <a:off x="6810375" y="2827338"/>
            <a:ext cx="544513" cy="360362"/>
          </a:xfrm>
          <a:prstGeom prst="rect">
            <a:avLst/>
          </a:prstGeom>
          <a:noFill/>
          <a:ln w="9525">
            <a:noFill/>
            <a:miter lim="800000"/>
            <a:headEnd/>
            <a:tailEnd/>
          </a:ln>
        </p:spPr>
      </p:pic>
      <p:pic>
        <p:nvPicPr>
          <p:cNvPr id="43028" name="Picture 9" descr="C:\Documents and Settings\aed21873\Desktop\qatar.jpg"/>
          <p:cNvPicPr>
            <a:picLocks noChangeAspect="1" noChangeArrowheads="1"/>
          </p:cNvPicPr>
          <p:nvPr/>
        </p:nvPicPr>
        <p:blipFill>
          <a:blip r:embed="rId32"/>
          <a:srcRect/>
          <a:stretch>
            <a:fillRect/>
          </a:stretch>
        </p:blipFill>
        <p:spPr bwMode="auto">
          <a:xfrm>
            <a:off x="6697663" y="4500563"/>
            <a:ext cx="538162" cy="322262"/>
          </a:xfrm>
          <a:prstGeom prst="rect">
            <a:avLst/>
          </a:prstGeom>
          <a:noFill/>
          <a:ln w="9525">
            <a:noFill/>
            <a:miter lim="800000"/>
            <a:headEnd/>
            <a:tailEnd/>
          </a:ln>
        </p:spPr>
      </p:pic>
      <p:pic>
        <p:nvPicPr>
          <p:cNvPr id="43029" name="Picture 10" descr="C:\Documents and Settings\aed21873\Desktop\united-arab-emirates-flag.gif"/>
          <p:cNvPicPr>
            <a:picLocks noChangeAspect="1" noChangeArrowheads="1"/>
          </p:cNvPicPr>
          <p:nvPr/>
        </p:nvPicPr>
        <p:blipFill>
          <a:blip r:embed="rId33"/>
          <a:srcRect l="1938" t="2853" r="3078" b="3004"/>
          <a:stretch>
            <a:fillRect/>
          </a:stretch>
        </p:blipFill>
        <p:spPr bwMode="auto">
          <a:xfrm>
            <a:off x="6269038" y="5076825"/>
            <a:ext cx="534987" cy="360363"/>
          </a:xfrm>
          <a:prstGeom prst="rect">
            <a:avLst/>
          </a:prstGeom>
          <a:noFill/>
          <a:ln w="9525">
            <a:noFill/>
            <a:miter lim="800000"/>
            <a:headEnd/>
            <a:tailEnd/>
          </a:ln>
        </p:spPr>
      </p:pic>
      <p:pic>
        <p:nvPicPr>
          <p:cNvPr id="43030" name="Picture 11" descr="C:\Documents and Settings\aed21873\Desktop\images (1).jpg"/>
          <p:cNvPicPr>
            <a:picLocks noChangeAspect="1" noChangeArrowheads="1"/>
          </p:cNvPicPr>
          <p:nvPr/>
        </p:nvPicPr>
        <p:blipFill>
          <a:blip r:embed="rId34"/>
          <a:srcRect l="1335" t="5229" r="2757" b="4869"/>
          <a:stretch>
            <a:fillRect/>
          </a:stretch>
        </p:blipFill>
        <p:spPr bwMode="auto">
          <a:xfrm>
            <a:off x="1573213" y="3036888"/>
            <a:ext cx="565150" cy="358775"/>
          </a:xfrm>
          <a:prstGeom prst="rect">
            <a:avLst/>
          </a:prstGeom>
          <a:noFill/>
          <a:ln w="9525">
            <a:noFill/>
            <a:miter lim="800000"/>
            <a:headEnd/>
            <a:tailEnd/>
          </a:ln>
        </p:spPr>
      </p:pic>
      <p:pic>
        <p:nvPicPr>
          <p:cNvPr id="43031" name="Picture 12" descr="C:\Documents and Settings\aed21873\Desktop\syria-flag.gif"/>
          <p:cNvPicPr>
            <a:picLocks noChangeAspect="1" noChangeArrowheads="1"/>
          </p:cNvPicPr>
          <p:nvPr/>
        </p:nvPicPr>
        <p:blipFill>
          <a:blip r:embed="rId35"/>
          <a:srcRect/>
          <a:stretch>
            <a:fillRect/>
          </a:stretch>
        </p:blipFill>
        <p:spPr bwMode="auto">
          <a:xfrm>
            <a:off x="4211638" y="1584325"/>
            <a:ext cx="541337" cy="360363"/>
          </a:xfrm>
          <a:prstGeom prst="rect">
            <a:avLst/>
          </a:prstGeom>
          <a:noFill/>
          <a:ln w="9525">
            <a:noFill/>
            <a:miter lim="800000"/>
            <a:headEnd/>
            <a:tailEnd/>
          </a:ln>
        </p:spPr>
      </p:pic>
      <p:pic>
        <p:nvPicPr>
          <p:cNvPr id="43032" name="Picture 13" descr="C:\Documents and Settings\aed21873\Desktop\1930-74.gif"/>
          <p:cNvPicPr>
            <a:picLocks noChangeAspect="1" noChangeArrowheads="1"/>
          </p:cNvPicPr>
          <p:nvPr/>
        </p:nvPicPr>
        <p:blipFill>
          <a:blip r:embed="rId36"/>
          <a:srcRect/>
          <a:stretch>
            <a:fillRect/>
          </a:stretch>
        </p:blipFill>
        <p:spPr bwMode="auto">
          <a:xfrm>
            <a:off x="3714750" y="5399088"/>
            <a:ext cx="441325" cy="293687"/>
          </a:xfrm>
          <a:prstGeom prst="rect">
            <a:avLst/>
          </a:prstGeom>
          <a:noFill/>
          <a:ln w="9525">
            <a:noFill/>
            <a:miter lim="800000"/>
            <a:headEnd/>
            <a:tailEnd/>
          </a:ln>
        </p:spPr>
      </p:pic>
      <p:sp>
        <p:nvSpPr>
          <p:cNvPr id="43033" name="Text Box 367"/>
          <p:cNvSpPr txBox="1">
            <a:spLocks noChangeArrowheads="1"/>
          </p:cNvSpPr>
          <p:nvPr>
            <p:custDataLst>
              <p:tags r:id="rId9"/>
            </p:custDataLst>
          </p:nvPr>
        </p:nvSpPr>
        <p:spPr bwMode="auto">
          <a:xfrm>
            <a:off x="6659563" y="3284538"/>
            <a:ext cx="1081087" cy="484187"/>
          </a:xfrm>
          <a:prstGeom prst="rect">
            <a:avLst/>
          </a:prstGeom>
          <a:solidFill>
            <a:schemeClr val="hlink"/>
          </a:solidFill>
          <a:ln w="9525" algn="ctr">
            <a:solidFill>
              <a:schemeClr val="hlink"/>
            </a:solidFill>
            <a:miter lim="800000"/>
            <a:headEnd/>
            <a:tailEnd/>
          </a:ln>
        </p:spPr>
        <p:txBody>
          <a:bodyPr lIns="72000" tIns="0" rIns="72000" bIns="0" anchor="ctr"/>
          <a:lstStyle/>
          <a:p>
            <a:pPr eaLnBrk="0" hangingPunct="0">
              <a:buFont typeface="Wingdings" pitchFamily="2" charset="2"/>
              <a:buNone/>
            </a:pPr>
            <a:r>
              <a:rPr lang="en-US" sz="1100" b="1">
                <a:solidFill>
                  <a:schemeClr val="bg2"/>
                </a:solidFill>
              </a:rPr>
              <a:t>Kuwait</a:t>
            </a:r>
            <a:endParaRPr lang="de-DE" sz="1200" b="1">
              <a:solidFill>
                <a:schemeClr val="bg2"/>
              </a:solidFill>
            </a:endParaRPr>
          </a:p>
        </p:txBody>
      </p:sp>
      <p:pic>
        <p:nvPicPr>
          <p:cNvPr id="43034" name="Picture 14" descr="C:\Documents and Settings\aed21873\Desktop\images.jpg"/>
          <p:cNvPicPr>
            <a:picLocks noChangeAspect="1" noChangeArrowheads="1"/>
          </p:cNvPicPr>
          <p:nvPr/>
        </p:nvPicPr>
        <p:blipFill>
          <a:blip r:embed="rId37"/>
          <a:srcRect l="1453" t="5075" r="4050" b="5025"/>
          <a:stretch>
            <a:fillRect/>
          </a:stretch>
        </p:blipFill>
        <p:spPr bwMode="auto">
          <a:xfrm>
            <a:off x="7248525" y="3370263"/>
            <a:ext cx="446088" cy="2873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ChangeArrowheads="1"/>
          </p:cNvSpPr>
          <p:nvPr/>
        </p:nvSpPr>
        <p:spPr bwMode="auto">
          <a:xfrm>
            <a:off x="395288" y="461963"/>
            <a:ext cx="6140450" cy="519112"/>
          </a:xfrm>
          <a:prstGeom prst="rect">
            <a:avLst/>
          </a:prstGeom>
          <a:noFill/>
          <a:ln w="9525">
            <a:noFill/>
            <a:miter lim="800000"/>
            <a:headEnd/>
            <a:tailEnd/>
          </a:ln>
        </p:spPr>
        <p:txBody>
          <a:bodyPr lIns="0" tIns="0" rIns="0" bIns="0" anchor="b"/>
          <a:lstStyle/>
          <a:p>
            <a:r>
              <a:rPr lang="en-US" sz="2400" b="1"/>
              <a:t>Siemens Student Award 2013</a:t>
            </a:r>
          </a:p>
        </p:txBody>
      </p:sp>
      <p:sp>
        <p:nvSpPr>
          <p:cNvPr id="44034" name="Text Box 7"/>
          <p:cNvSpPr txBox="1">
            <a:spLocks noChangeArrowheads="1"/>
          </p:cNvSpPr>
          <p:nvPr/>
        </p:nvSpPr>
        <p:spPr bwMode="auto">
          <a:xfrm>
            <a:off x="771525" y="6381750"/>
            <a:ext cx="8193088" cy="277813"/>
          </a:xfrm>
          <a:prstGeom prst="rect">
            <a:avLst/>
          </a:prstGeom>
          <a:solidFill>
            <a:schemeClr val="bg1"/>
          </a:solidFill>
          <a:ln w="9525">
            <a:noFill/>
            <a:miter lim="800000"/>
            <a:headEnd/>
            <a:tailEnd/>
          </a:ln>
        </p:spPr>
        <p:txBody>
          <a:bodyPr lIns="0" tIns="0" rIns="0" bIns="0" anchor="b"/>
          <a:lstStyle/>
          <a:p>
            <a:pPr algn="r"/>
            <a:r>
              <a:rPr lang="en-US" sz="1200" b="1"/>
              <a:t> Siemens ME. All rights reserved.</a:t>
            </a:r>
          </a:p>
        </p:txBody>
      </p:sp>
      <p:sp>
        <p:nvSpPr>
          <p:cNvPr id="44035" name="TextBox 6"/>
          <p:cNvSpPr txBox="1">
            <a:spLocks noChangeArrowheads="1"/>
          </p:cNvSpPr>
          <p:nvPr/>
        </p:nvSpPr>
        <p:spPr bwMode="auto">
          <a:xfrm>
            <a:off x="1116013" y="5108575"/>
            <a:ext cx="2236787" cy="1200150"/>
          </a:xfrm>
          <a:prstGeom prst="rect">
            <a:avLst/>
          </a:prstGeom>
          <a:noFill/>
          <a:ln w="9525">
            <a:noFill/>
            <a:miter lim="800000"/>
            <a:headEnd/>
            <a:tailEnd/>
          </a:ln>
        </p:spPr>
        <p:txBody>
          <a:bodyPr wrap="none">
            <a:spAutoFit/>
          </a:bodyPr>
          <a:lstStyle/>
          <a:p>
            <a:r>
              <a:rPr lang="en-US" sz="7200" b="1"/>
              <a:t>Q&amp;A</a:t>
            </a:r>
          </a:p>
        </p:txBody>
      </p:sp>
      <p:pic>
        <p:nvPicPr>
          <p:cNvPr id="44036" name="Picture 2"/>
          <p:cNvPicPr>
            <a:picLocks noChangeAspect="1" noChangeArrowheads="1"/>
          </p:cNvPicPr>
          <p:nvPr/>
        </p:nvPicPr>
        <p:blipFill>
          <a:blip r:embed="rId3"/>
          <a:srcRect l="6403" t="12193" r="5138" b="11937"/>
          <a:stretch>
            <a:fillRect/>
          </a:stretch>
        </p:blipFill>
        <p:spPr bwMode="auto">
          <a:xfrm>
            <a:off x="46038" y="1684338"/>
            <a:ext cx="9036050" cy="3328987"/>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ChangeArrowheads="1"/>
          </p:cNvSpPr>
          <p:nvPr/>
        </p:nvSpPr>
        <p:spPr bwMode="auto">
          <a:xfrm>
            <a:off x="395288" y="461963"/>
            <a:ext cx="6140450" cy="519112"/>
          </a:xfrm>
          <a:prstGeom prst="rect">
            <a:avLst/>
          </a:prstGeom>
          <a:noFill/>
          <a:ln w="9525">
            <a:noFill/>
            <a:miter lim="800000"/>
            <a:headEnd/>
            <a:tailEnd/>
          </a:ln>
        </p:spPr>
        <p:txBody>
          <a:bodyPr lIns="0" tIns="0" rIns="0" bIns="0" anchor="b"/>
          <a:lstStyle/>
          <a:p>
            <a:r>
              <a:rPr lang="en-US" sz="2400" b="1"/>
              <a:t>Siemens Student Award 2013</a:t>
            </a:r>
          </a:p>
        </p:txBody>
      </p:sp>
      <p:sp>
        <p:nvSpPr>
          <p:cNvPr id="46082" name="TextBox 6"/>
          <p:cNvSpPr txBox="1">
            <a:spLocks noChangeArrowheads="1"/>
          </p:cNvSpPr>
          <p:nvPr/>
        </p:nvSpPr>
        <p:spPr bwMode="auto">
          <a:xfrm>
            <a:off x="1476375" y="5375275"/>
            <a:ext cx="5903913" cy="646113"/>
          </a:xfrm>
          <a:prstGeom prst="rect">
            <a:avLst/>
          </a:prstGeom>
          <a:noFill/>
          <a:ln w="9525">
            <a:noFill/>
            <a:miter lim="800000"/>
            <a:headEnd/>
            <a:tailEnd/>
          </a:ln>
        </p:spPr>
        <p:txBody>
          <a:bodyPr wrap="none">
            <a:spAutoFit/>
          </a:bodyPr>
          <a:lstStyle/>
          <a:p>
            <a:r>
              <a:rPr lang="en-US" sz="3600" b="1"/>
              <a:t>Thank you and good luck!</a:t>
            </a:r>
          </a:p>
        </p:txBody>
      </p:sp>
      <p:sp>
        <p:nvSpPr>
          <p:cNvPr id="46083" name="Text Box 7"/>
          <p:cNvSpPr txBox="1">
            <a:spLocks noChangeArrowheads="1"/>
          </p:cNvSpPr>
          <p:nvPr/>
        </p:nvSpPr>
        <p:spPr bwMode="auto">
          <a:xfrm>
            <a:off x="771525" y="6381750"/>
            <a:ext cx="8193088" cy="277813"/>
          </a:xfrm>
          <a:prstGeom prst="rect">
            <a:avLst/>
          </a:prstGeom>
          <a:solidFill>
            <a:schemeClr val="bg1"/>
          </a:solidFill>
          <a:ln w="9525">
            <a:noFill/>
            <a:miter lim="800000"/>
            <a:headEnd/>
            <a:tailEnd/>
          </a:ln>
        </p:spPr>
        <p:txBody>
          <a:bodyPr lIns="0" tIns="0" rIns="0" bIns="0" anchor="b"/>
          <a:lstStyle/>
          <a:p>
            <a:pPr algn="r"/>
            <a:r>
              <a:rPr lang="en-US" sz="1200" b="1"/>
              <a:t> Siemens ME. All rights reserved.</a:t>
            </a:r>
          </a:p>
        </p:txBody>
      </p:sp>
      <p:pic>
        <p:nvPicPr>
          <p:cNvPr id="46084" name="Picture 2"/>
          <p:cNvPicPr>
            <a:picLocks noChangeAspect="1" noChangeArrowheads="1"/>
          </p:cNvPicPr>
          <p:nvPr/>
        </p:nvPicPr>
        <p:blipFill>
          <a:blip r:embed="rId3"/>
          <a:srcRect l="6403" t="12193" r="5138" b="11937"/>
          <a:stretch>
            <a:fillRect/>
          </a:stretch>
        </p:blipFill>
        <p:spPr bwMode="auto">
          <a:xfrm>
            <a:off x="46038" y="1684338"/>
            <a:ext cx="9036050" cy="3328987"/>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2"/>
          <p:cNvSpPr>
            <a:spLocks noGrp="1"/>
          </p:cNvSpPr>
          <p:nvPr>
            <p:ph type="ftr" sz="quarter" idx="11"/>
          </p:nvPr>
        </p:nvSpPr>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ME / Communications</a:t>
            </a:r>
          </a:p>
          <a:p>
            <a:pPr>
              <a:defRPr/>
            </a:pPr>
            <a:endParaRPr lang="en-US" dirty="0">
              <a:latin typeface="Arial" pitchFamily="34" charset="0"/>
            </a:endParaRPr>
          </a:p>
        </p:txBody>
      </p:sp>
      <p:sp>
        <p:nvSpPr>
          <p:cNvPr id="13316" name="Slide Number Placeholder 3"/>
          <p:cNvSpPr>
            <a:spLocks noGrp="1"/>
          </p:cNvSpPr>
          <p:nvPr>
            <p:ph type="sldNum" sz="quarter" idx="12"/>
          </p:nvPr>
        </p:nvSpPr>
        <p:spPr/>
        <p:txBody>
          <a:bodyPr/>
          <a:lstStyle/>
          <a:p>
            <a:pPr>
              <a:defRPr/>
            </a:pPr>
            <a:r>
              <a:rPr lang="en-US" smtClean="0">
                <a:latin typeface="Arial" pitchFamily="34" charset="0"/>
              </a:rPr>
              <a:t>Page </a:t>
            </a:r>
            <a:fld id="{26ED56D0-8497-4EB6-9609-909387510B1B}" type="slidenum">
              <a:rPr lang="en-US" smtClean="0">
                <a:latin typeface="Arial" pitchFamily="34" charset="0"/>
              </a:rPr>
              <a:pPr>
                <a:defRPr/>
              </a:pPr>
              <a:t>2</a:t>
            </a:fld>
            <a:endParaRPr lang="en-US" smtClean="0">
              <a:latin typeface="Arial" pitchFamily="34" charset="0"/>
            </a:endParaRPr>
          </a:p>
        </p:txBody>
      </p:sp>
      <p:sp>
        <p:nvSpPr>
          <p:cNvPr id="12" name="Text Box 4"/>
          <p:cNvSpPr txBox="1">
            <a:spLocks noChangeArrowheads="1"/>
          </p:cNvSpPr>
          <p:nvPr>
            <p:custDataLst>
              <p:tags r:id="rId1"/>
            </p:custDataLst>
          </p:nvPr>
        </p:nvSpPr>
        <p:spPr bwMode="auto">
          <a:xfrm>
            <a:off x="280988" y="1335088"/>
            <a:ext cx="4113212" cy="5262562"/>
          </a:xfrm>
          <a:prstGeom prst="rect">
            <a:avLst/>
          </a:prstGeom>
          <a:solidFill>
            <a:schemeClr val="bg2"/>
          </a:solidFill>
          <a:ln w="9525">
            <a:solidFill>
              <a:schemeClr val="hlink"/>
            </a:solidFill>
            <a:miter lim="800000"/>
            <a:headEnd/>
            <a:tailEnd/>
          </a:ln>
        </p:spPr>
        <p:txBody>
          <a:bodyPr lIns="90000" tIns="137160" rIns="90000" bIns="46800"/>
          <a:lstStyle/>
          <a:p>
            <a:pPr marL="228600" indent="-228600" defTabSz="762000" eaLnBrk="0" hangingPunct="0">
              <a:lnSpc>
                <a:spcPct val="140000"/>
              </a:lnSpc>
              <a:spcBef>
                <a:spcPct val="20000"/>
              </a:spcBef>
              <a:buClr>
                <a:schemeClr val="tx2"/>
              </a:buClr>
              <a:buFont typeface="Wingdings" pitchFamily="2" charset="2"/>
              <a:buChar char="§"/>
            </a:pPr>
            <a:endParaRPr lang="en-GB" sz="1100"/>
          </a:p>
          <a:p>
            <a:pPr marL="228600" indent="-228600" defTabSz="762000" eaLnBrk="0" hangingPunct="0">
              <a:lnSpc>
                <a:spcPct val="140000"/>
              </a:lnSpc>
              <a:spcBef>
                <a:spcPct val="20000"/>
              </a:spcBef>
              <a:buClr>
                <a:schemeClr val="tx2"/>
              </a:buClr>
              <a:buFont typeface="Wingdings" pitchFamily="2" charset="2"/>
              <a:buChar char="§"/>
            </a:pPr>
            <a:endParaRPr lang="en-GB" sz="1100"/>
          </a:p>
          <a:p>
            <a:pPr marL="228600" indent="-228600" defTabSz="762000" eaLnBrk="0" hangingPunct="0">
              <a:lnSpc>
                <a:spcPct val="140000"/>
              </a:lnSpc>
              <a:spcBef>
                <a:spcPct val="20000"/>
              </a:spcBef>
              <a:buClr>
                <a:schemeClr val="tx2"/>
              </a:buClr>
              <a:buFont typeface="Wingdings" pitchFamily="2" charset="2"/>
              <a:buChar char="§"/>
            </a:pPr>
            <a:r>
              <a:rPr lang="en-GB" sz="1100"/>
              <a:t>630 ideas from university student in the ME</a:t>
            </a:r>
          </a:p>
          <a:p>
            <a:pPr marL="228600" indent="-228600" defTabSz="762000" eaLnBrk="0" hangingPunct="0">
              <a:lnSpc>
                <a:spcPct val="140000"/>
              </a:lnSpc>
              <a:spcBef>
                <a:spcPct val="20000"/>
              </a:spcBef>
              <a:buClr>
                <a:schemeClr val="tx2"/>
              </a:buClr>
              <a:buFont typeface="Wingdings" pitchFamily="2" charset="2"/>
              <a:buChar char="§"/>
            </a:pPr>
            <a:r>
              <a:rPr lang="en-GB" sz="1100"/>
              <a:t>32% Females</a:t>
            </a:r>
          </a:p>
          <a:p>
            <a:pPr marL="228600" indent="-228600" defTabSz="762000" eaLnBrk="0" hangingPunct="0">
              <a:lnSpc>
                <a:spcPct val="140000"/>
              </a:lnSpc>
              <a:spcBef>
                <a:spcPct val="20000"/>
              </a:spcBef>
              <a:buClr>
                <a:schemeClr val="tx2"/>
              </a:buClr>
              <a:buFont typeface="Wingdings" pitchFamily="2" charset="2"/>
              <a:buChar char="§"/>
            </a:pPr>
            <a:r>
              <a:rPr lang="en-GB" sz="1100"/>
              <a:t>8,500 online registered community members</a:t>
            </a:r>
          </a:p>
          <a:p>
            <a:pPr marL="228600" indent="-228600" defTabSz="762000" eaLnBrk="0" hangingPunct="0">
              <a:lnSpc>
                <a:spcPct val="140000"/>
              </a:lnSpc>
              <a:spcBef>
                <a:spcPct val="20000"/>
              </a:spcBef>
              <a:buClr>
                <a:schemeClr val="tx2"/>
              </a:buClr>
              <a:buFont typeface="Wingdings" pitchFamily="2" charset="2"/>
              <a:buChar char="§"/>
            </a:pPr>
            <a:r>
              <a:rPr lang="en-GB" sz="1100"/>
              <a:t>23,000 unique visitors worldwide</a:t>
            </a:r>
          </a:p>
          <a:p>
            <a:pPr marL="228600" indent="-228600" defTabSz="762000" eaLnBrk="0" hangingPunct="0">
              <a:lnSpc>
                <a:spcPct val="140000"/>
              </a:lnSpc>
              <a:spcBef>
                <a:spcPct val="20000"/>
              </a:spcBef>
              <a:buClr>
                <a:schemeClr val="tx2"/>
              </a:buClr>
              <a:buFont typeface="Wingdings" pitchFamily="2" charset="2"/>
              <a:buChar char="§"/>
            </a:pPr>
            <a:r>
              <a:rPr lang="en-GB" sz="1100"/>
              <a:t>The finalists were from universities in Pakistan, UAE, Qatar, KSA and Egypt and all were invited to the award event</a:t>
            </a:r>
          </a:p>
          <a:p>
            <a:pPr marL="228600" indent="-228600" defTabSz="762000" eaLnBrk="0" hangingPunct="0">
              <a:lnSpc>
                <a:spcPct val="140000"/>
              </a:lnSpc>
              <a:spcBef>
                <a:spcPct val="20000"/>
              </a:spcBef>
              <a:buClr>
                <a:schemeClr val="tx2"/>
              </a:buClr>
              <a:buFont typeface="Wingdings" pitchFamily="2" charset="2"/>
              <a:buChar char="§"/>
            </a:pPr>
            <a:r>
              <a:rPr lang="en-US" sz="1100"/>
              <a:t>The jury consisted of 5 high-profile individuals involved with sustainability initiatives around the Middle East</a:t>
            </a:r>
          </a:p>
          <a:p>
            <a:pPr marL="228600" indent="-228600" defTabSz="762000" eaLnBrk="0" hangingPunct="0">
              <a:lnSpc>
                <a:spcPct val="140000"/>
              </a:lnSpc>
              <a:spcBef>
                <a:spcPct val="20000"/>
              </a:spcBef>
              <a:buClr>
                <a:schemeClr val="tx2"/>
              </a:buClr>
              <a:buFont typeface="Wingdings" pitchFamily="2" charset="2"/>
              <a:buChar char="§"/>
            </a:pPr>
            <a:r>
              <a:rPr lang="en-US" sz="1100"/>
              <a:t>The award ceremony was held on 1st November 2011 in Doha, Qatar, where around 200 guests attended</a:t>
            </a:r>
          </a:p>
          <a:p>
            <a:pPr marL="228600" indent="-228600" defTabSz="762000" eaLnBrk="0" hangingPunct="0">
              <a:lnSpc>
                <a:spcPct val="140000"/>
              </a:lnSpc>
              <a:spcBef>
                <a:spcPct val="20000"/>
              </a:spcBef>
              <a:buClr>
                <a:schemeClr val="tx2"/>
              </a:buClr>
              <a:buFont typeface="Wingdings" pitchFamily="2" charset="2"/>
              <a:buChar char="§"/>
            </a:pPr>
            <a:r>
              <a:rPr lang="en-US" sz="1100"/>
              <a:t>Winner (US$ 25,000): “The Green Thinkers Group” with the idea of a Spiral Power Plant (Minia University, Egypt) </a:t>
            </a:r>
          </a:p>
          <a:p>
            <a:pPr marL="228600" indent="-228600" defTabSz="762000" eaLnBrk="0" hangingPunct="0">
              <a:lnSpc>
                <a:spcPct val="140000"/>
              </a:lnSpc>
              <a:spcBef>
                <a:spcPct val="20000"/>
              </a:spcBef>
              <a:buClr>
                <a:schemeClr val="tx2"/>
              </a:buClr>
              <a:buFont typeface="Wingdings" pitchFamily="2" charset="2"/>
              <a:buChar char="§"/>
            </a:pPr>
            <a:r>
              <a:rPr lang="en-US" sz="1100"/>
              <a:t>2nd Prize (US$ 15,000): “Transferring A Desert Into A Haven“ with the idea of an integrated all-round system (KAUST, KSA)</a:t>
            </a:r>
          </a:p>
          <a:p>
            <a:pPr marL="228600" indent="-228600" defTabSz="762000" eaLnBrk="0" hangingPunct="0">
              <a:lnSpc>
                <a:spcPct val="140000"/>
              </a:lnSpc>
              <a:spcBef>
                <a:spcPct val="20000"/>
              </a:spcBef>
              <a:buClr>
                <a:schemeClr val="tx2"/>
              </a:buClr>
              <a:buFont typeface="Wingdings" pitchFamily="2" charset="2"/>
              <a:buChar char="§"/>
            </a:pPr>
            <a:r>
              <a:rPr lang="en-US" sz="1100"/>
              <a:t>3rd prize (US$ 5,000): “Effective Desalination System” (Suez Canal University, Egypt)</a:t>
            </a:r>
          </a:p>
          <a:p>
            <a:pPr marL="228600" indent="-228600" defTabSz="762000" eaLnBrk="0" hangingPunct="0">
              <a:lnSpc>
                <a:spcPct val="140000"/>
              </a:lnSpc>
              <a:spcBef>
                <a:spcPct val="20000"/>
              </a:spcBef>
              <a:buClr>
                <a:schemeClr val="tx2"/>
              </a:buClr>
              <a:buFont typeface="Wingdings" pitchFamily="2" charset="2"/>
              <a:buChar char="§"/>
            </a:pPr>
            <a:endParaRPr lang="en-US" sz="1000"/>
          </a:p>
        </p:txBody>
      </p:sp>
      <p:sp>
        <p:nvSpPr>
          <p:cNvPr id="30724" name="Text Box 5"/>
          <p:cNvSpPr txBox="1">
            <a:spLocks noChangeArrowheads="1"/>
          </p:cNvSpPr>
          <p:nvPr>
            <p:custDataLst>
              <p:tags r:id="rId2"/>
            </p:custDataLst>
          </p:nvPr>
        </p:nvSpPr>
        <p:spPr bwMode="auto">
          <a:xfrm>
            <a:off x="290513" y="1341438"/>
            <a:ext cx="4116387" cy="387350"/>
          </a:xfrm>
          <a:prstGeom prst="rect">
            <a:avLst/>
          </a:prstGeom>
          <a:solidFill>
            <a:schemeClr val="hlink"/>
          </a:solidFill>
          <a:ln w="9525">
            <a:noFill/>
            <a:miter lim="800000"/>
            <a:headEnd/>
            <a:tailEnd/>
          </a:ln>
        </p:spPr>
        <p:txBody>
          <a:bodyPr lIns="90000" tIns="46800" rIns="90000" bIns="46800" anchor="ctr"/>
          <a:lstStyle/>
          <a:p>
            <a:pPr algn="ctr" defTabSz="762000"/>
            <a:r>
              <a:rPr lang="en-US" sz="1600" b="1">
                <a:solidFill>
                  <a:schemeClr val="bg1"/>
                </a:solidFill>
              </a:rPr>
              <a:t>Facts &amp; Figures </a:t>
            </a:r>
          </a:p>
        </p:txBody>
      </p:sp>
      <p:sp>
        <p:nvSpPr>
          <p:cNvPr id="30725" name="Text Box 4"/>
          <p:cNvSpPr txBox="1">
            <a:spLocks noChangeArrowheads="1"/>
          </p:cNvSpPr>
          <p:nvPr>
            <p:custDataLst>
              <p:tags r:id="rId3"/>
            </p:custDataLst>
          </p:nvPr>
        </p:nvSpPr>
        <p:spPr bwMode="auto">
          <a:xfrm>
            <a:off x="4697413" y="1347788"/>
            <a:ext cx="4186237" cy="1504950"/>
          </a:xfrm>
          <a:prstGeom prst="rect">
            <a:avLst/>
          </a:prstGeom>
          <a:solidFill>
            <a:schemeClr val="bg2"/>
          </a:solidFill>
          <a:ln w="9525">
            <a:solidFill>
              <a:schemeClr val="hlink"/>
            </a:solidFill>
            <a:miter lim="800000"/>
            <a:headEnd/>
            <a:tailEnd/>
          </a:ln>
        </p:spPr>
        <p:txBody>
          <a:bodyPr lIns="90000" tIns="137160" rIns="90000" bIns="46800"/>
          <a:lstStyle/>
          <a:p>
            <a:pPr marL="228600" indent="-228600" defTabSz="762000" eaLnBrk="0" hangingPunct="0">
              <a:lnSpc>
                <a:spcPct val="140000"/>
              </a:lnSpc>
              <a:spcBef>
                <a:spcPct val="20000"/>
              </a:spcBef>
              <a:buClr>
                <a:schemeClr val="tx2"/>
              </a:buClr>
              <a:buFont typeface="Wingdings" pitchFamily="2" charset="2"/>
              <a:buChar char="§"/>
            </a:pPr>
            <a:endParaRPr lang="en-GB" sz="1100"/>
          </a:p>
          <a:p>
            <a:pPr marL="228600" indent="-228600" defTabSz="762000" eaLnBrk="0" hangingPunct="0">
              <a:lnSpc>
                <a:spcPct val="140000"/>
              </a:lnSpc>
              <a:spcBef>
                <a:spcPct val="20000"/>
              </a:spcBef>
              <a:buClr>
                <a:schemeClr val="tx2"/>
              </a:buClr>
              <a:buFont typeface="Wingdings" pitchFamily="2" charset="2"/>
              <a:buChar char="§"/>
            </a:pPr>
            <a:r>
              <a:rPr lang="en-GB" sz="1100"/>
              <a:t>Total clips:  227</a:t>
            </a:r>
          </a:p>
          <a:p>
            <a:pPr marL="228600" indent="-228600" defTabSz="762000" eaLnBrk="0" hangingPunct="0">
              <a:lnSpc>
                <a:spcPct val="140000"/>
              </a:lnSpc>
              <a:spcBef>
                <a:spcPct val="20000"/>
              </a:spcBef>
              <a:buClr>
                <a:schemeClr val="tx2"/>
              </a:buClr>
              <a:buFont typeface="Wingdings" pitchFamily="2" charset="2"/>
              <a:buChar char="§"/>
            </a:pPr>
            <a:r>
              <a:rPr lang="en-GB" sz="1100"/>
              <a:t>3 Languages:  Arabic, English and Urdu</a:t>
            </a:r>
          </a:p>
          <a:p>
            <a:pPr marL="228600" indent="-228600" defTabSz="762000" eaLnBrk="0" hangingPunct="0">
              <a:lnSpc>
                <a:spcPct val="140000"/>
              </a:lnSpc>
              <a:spcBef>
                <a:spcPct val="20000"/>
              </a:spcBef>
              <a:buClr>
                <a:schemeClr val="tx2"/>
              </a:buClr>
              <a:buFont typeface="Wingdings" pitchFamily="2" charset="2"/>
              <a:buChar char="§"/>
            </a:pPr>
            <a:r>
              <a:rPr lang="en-GB" sz="1100"/>
              <a:t>Media used:  Print, Online, Radio and TV</a:t>
            </a:r>
          </a:p>
          <a:p>
            <a:pPr marL="228600" indent="-228600" defTabSz="762000" eaLnBrk="0" hangingPunct="0">
              <a:lnSpc>
                <a:spcPct val="140000"/>
              </a:lnSpc>
              <a:spcBef>
                <a:spcPct val="20000"/>
              </a:spcBef>
              <a:buClr>
                <a:schemeClr val="tx2"/>
              </a:buClr>
              <a:buFont typeface="Wingdings" pitchFamily="2" charset="2"/>
              <a:buChar char="§"/>
            </a:pPr>
            <a:r>
              <a:rPr lang="en-GB" sz="1100"/>
              <a:t>Content:  Press releases, editorials and personal interviews</a:t>
            </a:r>
          </a:p>
        </p:txBody>
      </p:sp>
      <p:sp>
        <p:nvSpPr>
          <p:cNvPr id="30726" name="Text Box 5"/>
          <p:cNvSpPr txBox="1">
            <a:spLocks noChangeArrowheads="1"/>
          </p:cNvSpPr>
          <p:nvPr>
            <p:custDataLst>
              <p:tags r:id="rId4"/>
            </p:custDataLst>
          </p:nvPr>
        </p:nvSpPr>
        <p:spPr bwMode="auto">
          <a:xfrm>
            <a:off x="4697413" y="1347788"/>
            <a:ext cx="4195762" cy="352425"/>
          </a:xfrm>
          <a:prstGeom prst="rect">
            <a:avLst/>
          </a:prstGeom>
          <a:solidFill>
            <a:schemeClr val="hlink"/>
          </a:solidFill>
          <a:ln w="9525">
            <a:noFill/>
            <a:miter lim="800000"/>
            <a:headEnd/>
            <a:tailEnd/>
          </a:ln>
        </p:spPr>
        <p:txBody>
          <a:bodyPr lIns="90000" tIns="46800" rIns="90000" bIns="46800" anchor="ctr"/>
          <a:lstStyle/>
          <a:p>
            <a:pPr algn="ctr" defTabSz="762000"/>
            <a:r>
              <a:rPr lang="en-US" sz="1600" b="1">
                <a:solidFill>
                  <a:schemeClr val="bg1"/>
                </a:solidFill>
              </a:rPr>
              <a:t>Media Relations Facts &amp; Figures </a:t>
            </a:r>
          </a:p>
        </p:txBody>
      </p:sp>
      <p:pic>
        <p:nvPicPr>
          <p:cNvPr id="30727" name="Picture 11"/>
          <p:cNvPicPr>
            <a:picLocks noChangeAspect="1" noChangeArrowheads="1"/>
          </p:cNvPicPr>
          <p:nvPr/>
        </p:nvPicPr>
        <p:blipFill>
          <a:blip r:embed="rId6"/>
          <a:srcRect l="8820" t="40785" r="37500" b="9033"/>
          <a:stretch>
            <a:fillRect/>
          </a:stretch>
        </p:blipFill>
        <p:spPr bwMode="auto">
          <a:xfrm>
            <a:off x="4659313" y="3155950"/>
            <a:ext cx="2160587" cy="1443038"/>
          </a:xfrm>
          <a:prstGeom prst="rect">
            <a:avLst/>
          </a:prstGeom>
          <a:noFill/>
          <a:ln w="9525" algn="ctr">
            <a:noFill/>
            <a:miter lim="800000"/>
            <a:headEnd/>
            <a:tailEnd/>
          </a:ln>
        </p:spPr>
      </p:pic>
      <p:grpSp>
        <p:nvGrpSpPr>
          <p:cNvPr id="30728" name="Group 7"/>
          <p:cNvGrpSpPr>
            <a:grpSpLocks/>
          </p:cNvGrpSpPr>
          <p:nvPr/>
        </p:nvGrpSpPr>
        <p:grpSpPr bwMode="auto">
          <a:xfrm>
            <a:off x="4659313" y="4883150"/>
            <a:ext cx="2233612" cy="1512888"/>
            <a:chOff x="159" y="890"/>
            <a:chExt cx="5402" cy="3244"/>
          </a:xfrm>
        </p:grpSpPr>
        <p:pic>
          <p:nvPicPr>
            <p:cNvPr id="30731" name="Picture 8"/>
            <p:cNvPicPr>
              <a:picLocks noChangeAspect="1" noChangeArrowheads="1"/>
            </p:cNvPicPr>
            <p:nvPr/>
          </p:nvPicPr>
          <p:blipFill>
            <a:blip r:embed="rId7"/>
            <a:srcRect l="2951" t="24051" r="43385" b="4539"/>
            <a:stretch>
              <a:fillRect/>
            </a:stretch>
          </p:blipFill>
          <p:spPr bwMode="auto">
            <a:xfrm>
              <a:off x="159" y="1185"/>
              <a:ext cx="1905" cy="2064"/>
            </a:xfrm>
            <a:prstGeom prst="rect">
              <a:avLst/>
            </a:prstGeom>
            <a:noFill/>
            <a:ln w="9525" algn="ctr">
              <a:noFill/>
              <a:miter lim="800000"/>
              <a:headEnd/>
              <a:tailEnd/>
            </a:ln>
          </p:spPr>
        </p:pic>
        <p:grpSp>
          <p:nvGrpSpPr>
            <p:cNvPr id="30732" name="Group 9"/>
            <p:cNvGrpSpPr>
              <a:grpSpLocks/>
            </p:cNvGrpSpPr>
            <p:nvPr/>
          </p:nvGrpSpPr>
          <p:grpSpPr bwMode="auto">
            <a:xfrm>
              <a:off x="2018" y="2033"/>
              <a:ext cx="3266" cy="906"/>
              <a:chOff x="1383" y="2297"/>
              <a:chExt cx="3761" cy="1396"/>
            </a:xfrm>
          </p:grpSpPr>
          <p:pic>
            <p:nvPicPr>
              <p:cNvPr id="30744" name="Picture 10"/>
              <p:cNvPicPr>
                <a:picLocks noChangeAspect="1" noChangeArrowheads="1"/>
              </p:cNvPicPr>
              <p:nvPr/>
            </p:nvPicPr>
            <p:blipFill>
              <a:blip r:embed="rId8"/>
              <a:srcRect l="15434" t="75655" r="23590" b="4065"/>
              <a:stretch>
                <a:fillRect/>
              </a:stretch>
            </p:blipFill>
            <p:spPr bwMode="auto">
              <a:xfrm>
                <a:off x="1383" y="2795"/>
                <a:ext cx="3761" cy="898"/>
              </a:xfrm>
              <a:prstGeom prst="rect">
                <a:avLst/>
              </a:prstGeom>
              <a:noFill/>
              <a:ln w="9525" algn="ctr">
                <a:noFill/>
                <a:miter lim="800000"/>
                <a:headEnd/>
                <a:tailEnd/>
              </a:ln>
            </p:spPr>
          </p:pic>
          <p:pic>
            <p:nvPicPr>
              <p:cNvPr id="30745" name="Picture 11"/>
              <p:cNvPicPr>
                <a:picLocks noChangeAspect="1" noChangeArrowheads="1"/>
              </p:cNvPicPr>
              <p:nvPr/>
            </p:nvPicPr>
            <p:blipFill>
              <a:blip r:embed="rId8"/>
              <a:srcRect l="19131" t="21025" r="22844" b="67728"/>
              <a:stretch>
                <a:fillRect/>
              </a:stretch>
            </p:blipFill>
            <p:spPr bwMode="auto">
              <a:xfrm>
                <a:off x="1383" y="2297"/>
                <a:ext cx="3579" cy="498"/>
              </a:xfrm>
              <a:prstGeom prst="rect">
                <a:avLst/>
              </a:prstGeom>
              <a:noFill/>
              <a:ln w="9525" algn="ctr">
                <a:noFill/>
                <a:miter lim="800000"/>
                <a:headEnd/>
                <a:tailEnd/>
              </a:ln>
            </p:spPr>
          </p:pic>
        </p:grpSp>
        <p:pic>
          <p:nvPicPr>
            <p:cNvPr id="30733" name="Picture 12"/>
            <p:cNvPicPr>
              <a:picLocks noChangeAspect="1" noChangeArrowheads="1"/>
            </p:cNvPicPr>
            <p:nvPr/>
          </p:nvPicPr>
          <p:blipFill>
            <a:blip r:embed="rId9"/>
            <a:srcRect/>
            <a:stretch>
              <a:fillRect/>
            </a:stretch>
          </p:blipFill>
          <p:spPr bwMode="auto">
            <a:xfrm rot="5400000">
              <a:off x="2306" y="2607"/>
              <a:ext cx="1285" cy="1769"/>
            </a:xfrm>
            <a:prstGeom prst="rect">
              <a:avLst/>
            </a:prstGeom>
            <a:noFill/>
            <a:ln w="9525" algn="ctr">
              <a:noFill/>
              <a:miter lim="800000"/>
              <a:headEnd/>
              <a:tailEnd/>
            </a:ln>
          </p:spPr>
        </p:pic>
        <p:pic>
          <p:nvPicPr>
            <p:cNvPr id="30734" name="Picture 13"/>
            <p:cNvPicPr>
              <a:picLocks noChangeAspect="1" noChangeArrowheads="1"/>
            </p:cNvPicPr>
            <p:nvPr/>
          </p:nvPicPr>
          <p:blipFill>
            <a:blip r:embed="rId10"/>
            <a:srcRect/>
            <a:stretch>
              <a:fillRect/>
            </a:stretch>
          </p:blipFill>
          <p:spPr bwMode="auto">
            <a:xfrm rot="5400000">
              <a:off x="1203" y="2246"/>
              <a:ext cx="662" cy="2631"/>
            </a:xfrm>
            <a:prstGeom prst="rect">
              <a:avLst/>
            </a:prstGeom>
            <a:noFill/>
            <a:ln w="9525" algn="ctr">
              <a:noFill/>
              <a:miter lim="800000"/>
              <a:headEnd/>
              <a:tailEnd/>
            </a:ln>
          </p:spPr>
        </p:pic>
        <p:grpSp>
          <p:nvGrpSpPr>
            <p:cNvPr id="30735" name="Group 14"/>
            <p:cNvGrpSpPr>
              <a:grpSpLocks/>
            </p:cNvGrpSpPr>
            <p:nvPr/>
          </p:nvGrpSpPr>
          <p:grpSpPr bwMode="auto">
            <a:xfrm>
              <a:off x="3923" y="2614"/>
              <a:ext cx="1398" cy="1439"/>
              <a:chOff x="-157" y="1390"/>
              <a:chExt cx="1959" cy="2345"/>
            </a:xfrm>
          </p:grpSpPr>
          <p:pic>
            <p:nvPicPr>
              <p:cNvPr id="30742" name="Picture 15"/>
              <p:cNvPicPr>
                <a:picLocks noChangeAspect="1" noChangeArrowheads="1"/>
              </p:cNvPicPr>
              <p:nvPr/>
            </p:nvPicPr>
            <p:blipFill>
              <a:blip r:embed="rId11"/>
              <a:srcRect t="21025" r="47066" b="44875"/>
              <a:stretch>
                <a:fillRect/>
              </a:stretch>
            </p:blipFill>
            <p:spPr bwMode="auto">
              <a:xfrm>
                <a:off x="-157" y="1390"/>
                <a:ext cx="1959" cy="906"/>
              </a:xfrm>
              <a:prstGeom prst="rect">
                <a:avLst/>
              </a:prstGeom>
              <a:noFill/>
              <a:ln w="9525" algn="ctr">
                <a:noFill/>
                <a:miter lim="800000"/>
                <a:headEnd/>
                <a:tailEnd/>
              </a:ln>
            </p:spPr>
          </p:pic>
          <p:pic>
            <p:nvPicPr>
              <p:cNvPr id="30743" name="Picture 16"/>
              <p:cNvPicPr>
                <a:picLocks noChangeAspect="1" noChangeArrowheads="1"/>
              </p:cNvPicPr>
              <p:nvPr/>
            </p:nvPicPr>
            <p:blipFill>
              <a:blip r:embed="rId12"/>
              <a:srcRect t="21025" r="34549" b="12105"/>
              <a:stretch>
                <a:fillRect/>
              </a:stretch>
            </p:blipFill>
            <p:spPr bwMode="auto">
              <a:xfrm>
                <a:off x="-157" y="2299"/>
                <a:ext cx="1959" cy="1436"/>
              </a:xfrm>
              <a:prstGeom prst="rect">
                <a:avLst/>
              </a:prstGeom>
              <a:noFill/>
              <a:ln w="9525" algn="ctr">
                <a:noFill/>
                <a:miter lim="800000"/>
                <a:headEnd/>
                <a:tailEnd/>
              </a:ln>
            </p:spPr>
          </p:pic>
        </p:grpSp>
        <p:grpSp>
          <p:nvGrpSpPr>
            <p:cNvPr id="30736" name="Group 17"/>
            <p:cNvGrpSpPr>
              <a:grpSpLocks/>
            </p:cNvGrpSpPr>
            <p:nvPr/>
          </p:nvGrpSpPr>
          <p:grpSpPr bwMode="auto">
            <a:xfrm>
              <a:off x="1202" y="890"/>
              <a:ext cx="3357" cy="780"/>
              <a:chOff x="249" y="1204"/>
              <a:chExt cx="4377" cy="1464"/>
            </a:xfrm>
          </p:grpSpPr>
          <p:pic>
            <p:nvPicPr>
              <p:cNvPr id="30740" name="Picture 18"/>
              <p:cNvPicPr>
                <a:picLocks noChangeAspect="1" noChangeArrowheads="1"/>
              </p:cNvPicPr>
              <p:nvPr/>
            </p:nvPicPr>
            <p:blipFill>
              <a:blip r:embed="rId13"/>
              <a:srcRect l="1459" t="21025" r="27577" b="70483"/>
              <a:stretch>
                <a:fillRect/>
              </a:stretch>
            </p:blipFill>
            <p:spPr bwMode="auto">
              <a:xfrm>
                <a:off x="249" y="1204"/>
                <a:ext cx="4377" cy="376"/>
              </a:xfrm>
              <a:prstGeom prst="rect">
                <a:avLst/>
              </a:prstGeom>
              <a:noFill/>
              <a:ln w="9525" algn="ctr">
                <a:noFill/>
                <a:miter lim="800000"/>
                <a:headEnd/>
                <a:tailEnd/>
              </a:ln>
            </p:spPr>
          </p:pic>
          <p:pic>
            <p:nvPicPr>
              <p:cNvPr id="30741" name="Picture 19"/>
              <p:cNvPicPr>
                <a:picLocks noChangeAspect="1" noChangeArrowheads="1"/>
              </p:cNvPicPr>
              <p:nvPr/>
            </p:nvPicPr>
            <p:blipFill>
              <a:blip r:embed="rId14"/>
              <a:srcRect l="3308" t="55127" r="25729" b="20302"/>
              <a:stretch>
                <a:fillRect/>
              </a:stretch>
            </p:blipFill>
            <p:spPr bwMode="auto">
              <a:xfrm>
                <a:off x="249" y="1580"/>
                <a:ext cx="4377" cy="1088"/>
              </a:xfrm>
              <a:prstGeom prst="rect">
                <a:avLst/>
              </a:prstGeom>
              <a:noFill/>
              <a:ln w="9525" algn="ctr">
                <a:noFill/>
                <a:miter lim="800000"/>
                <a:headEnd/>
                <a:tailEnd/>
              </a:ln>
            </p:spPr>
          </p:pic>
        </p:grpSp>
        <p:grpSp>
          <p:nvGrpSpPr>
            <p:cNvPr id="30737" name="Group 20"/>
            <p:cNvGrpSpPr>
              <a:grpSpLocks/>
            </p:cNvGrpSpPr>
            <p:nvPr/>
          </p:nvGrpSpPr>
          <p:grpSpPr bwMode="auto">
            <a:xfrm>
              <a:off x="2971" y="1207"/>
              <a:ext cx="2590" cy="873"/>
              <a:chOff x="1288" y="2464"/>
              <a:chExt cx="3221" cy="1263"/>
            </a:xfrm>
          </p:grpSpPr>
          <p:pic>
            <p:nvPicPr>
              <p:cNvPr id="30738" name="Picture 21"/>
              <p:cNvPicPr>
                <a:picLocks noChangeAspect="1" noChangeArrowheads="1"/>
              </p:cNvPicPr>
              <p:nvPr/>
            </p:nvPicPr>
            <p:blipFill>
              <a:blip r:embed="rId15"/>
              <a:srcRect l="11771" t="21025" r="37549" b="67412"/>
              <a:stretch>
                <a:fillRect/>
              </a:stretch>
            </p:blipFill>
            <p:spPr bwMode="auto">
              <a:xfrm>
                <a:off x="1342" y="2464"/>
                <a:ext cx="3126" cy="512"/>
              </a:xfrm>
              <a:prstGeom prst="rect">
                <a:avLst/>
              </a:prstGeom>
              <a:noFill/>
              <a:ln w="9525" algn="ctr">
                <a:noFill/>
                <a:miter lim="800000"/>
                <a:headEnd/>
                <a:tailEnd/>
              </a:ln>
            </p:spPr>
          </p:pic>
          <p:pic>
            <p:nvPicPr>
              <p:cNvPr id="30739" name="Picture 22"/>
              <p:cNvPicPr>
                <a:picLocks noChangeAspect="1" noChangeArrowheads="1"/>
              </p:cNvPicPr>
              <p:nvPr/>
            </p:nvPicPr>
            <p:blipFill>
              <a:blip r:embed="rId15"/>
              <a:srcRect l="31615" t="49707" r="16164" b="32452"/>
              <a:stretch>
                <a:fillRect/>
              </a:stretch>
            </p:blipFill>
            <p:spPr bwMode="auto">
              <a:xfrm>
                <a:off x="1288" y="2937"/>
                <a:ext cx="3221" cy="790"/>
              </a:xfrm>
              <a:prstGeom prst="rect">
                <a:avLst/>
              </a:prstGeom>
              <a:noFill/>
              <a:ln w="9525" algn="ctr">
                <a:noFill/>
                <a:miter lim="800000"/>
                <a:headEnd/>
                <a:tailEnd/>
              </a:ln>
            </p:spPr>
          </p:pic>
        </p:grpSp>
      </p:grpSp>
      <p:pic>
        <p:nvPicPr>
          <p:cNvPr id="30729" name="Picture 8"/>
          <p:cNvPicPr>
            <a:picLocks noChangeAspect="1" noChangeArrowheads="1"/>
          </p:cNvPicPr>
          <p:nvPr/>
        </p:nvPicPr>
        <p:blipFill>
          <a:blip r:embed="rId16"/>
          <a:srcRect/>
          <a:stretch>
            <a:fillRect/>
          </a:stretch>
        </p:blipFill>
        <p:spPr bwMode="auto">
          <a:xfrm rot="5400000">
            <a:off x="6277769" y="3750469"/>
            <a:ext cx="3381375" cy="2008187"/>
          </a:xfrm>
          <a:prstGeom prst="rect">
            <a:avLst/>
          </a:prstGeom>
          <a:noFill/>
          <a:ln w="9525" algn="ctr">
            <a:noFill/>
            <a:miter lim="800000"/>
            <a:headEnd/>
            <a:tailEnd/>
          </a:ln>
        </p:spPr>
      </p:pic>
      <p:sp>
        <p:nvSpPr>
          <p:cNvPr id="28" name="Titel 1"/>
          <p:cNvSpPr txBox="1">
            <a:spLocks/>
          </p:cNvSpPr>
          <p:nvPr/>
        </p:nvSpPr>
        <p:spPr bwMode="auto">
          <a:xfrm>
            <a:off x="539750" y="333375"/>
            <a:ext cx="6140450" cy="44767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Summary: Siemens </a:t>
            </a:r>
            <a:r>
              <a:rPr lang="en-US" b="1" kern="0" dirty="0">
                <a:latin typeface="+mj-lt"/>
                <a:ea typeface="+mj-ea"/>
                <a:cs typeface="+mj-cs"/>
              </a:rPr>
              <a:t>Student Award </a:t>
            </a:r>
            <a:r>
              <a:rPr lang="en-US" b="1" kern="0" dirty="0">
                <a:latin typeface="+mj-lt"/>
                <a:ea typeface="+mj-ea"/>
                <a:cs typeface="+mj-cs"/>
              </a:rPr>
              <a:t>2011 </a:t>
            </a:r>
            <a:endParaRPr lang="en-US" b="1" kern="0" dirty="0">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20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20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20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20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fade">
                                      <p:cBhvr>
                                        <p:cTn id="42" dur="2000"/>
                                        <p:tgtEl>
                                          <p:spTgt spid="1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animEffect transition="in" filter="fade">
                                      <p:cBhvr>
                                        <p:cTn id="47" dur="2000"/>
                                        <p:tgtEl>
                                          <p:spTgt spid="1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10" end="10"/>
                                            </p:txEl>
                                          </p:spTgt>
                                        </p:tgtEl>
                                        <p:attrNameLst>
                                          <p:attrName>style.visibility</p:attrName>
                                        </p:attrNameLst>
                                      </p:cBhvr>
                                      <p:to>
                                        <p:strVal val="visible"/>
                                      </p:to>
                                    </p:set>
                                    <p:animEffect transition="in" filter="fade">
                                      <p:cBhvr>
                                        <p:cTn id="52" dur="2000"/>
                                        <p:tgtEl>
                                          <p:spTgt spid="1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11" end="11"/>
                                            </p:txEl>
                                          </p:spTgt>
                                        </p:tgtEl>
                                        <p:attrNameLst>
                                          <p:attrName>style.visibility</p:attrName>
                                        </p:attrNameLst>
                                      </p:cBhvr>
                                      <p:to>
                                        <p:strVal val="visible"/>
                                      </p:to>
                                    </p:set>
                                    <p:animEffect transition="in" filter="fade">
                                      <p:cBhvr>
                                        <p:cTn id="57" dur="20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smtClean="0"/>
          </a:p>
          <a:p>
            <a:pPr>
              <a:defRPr/>
            </a:pPr>
            <a:endParaRPr lang="en-US" smtClean="0"/>
          </a:p>
          <a:p>
            <a:pPr>
              <a:defRPr/>
            </a:pPr>
            <a:r>
              <a:rPr lang="en-US" smtClean="0"/>
              <a:t>ME / Communications</a:t>
            </a:r>
          </a:p>
          <a:p>
            <a:pPr>
              <a:defRPr/>
            </a:pPr>
            <a:endParaRPr lang="en-US"/>
          </a:p>
        </p:txBody>
      </p:sp>
      <p:sp>
        <p:nvSpPr>
          <p:cNvPr id="4" name="Slide Number Placeholder 3"/>
          <p:cNvSpPr>
            <a:spLocks noGrp="1"/>
          </p:cNvSpPr>
          <p:nvPr>
            <p:ph type="sldNum" sz="quarter" idx="12"/>
          </p:nvPr>
        </p:nvSpPr>
        <p:spPr/>
        <p:txBody>
          <a:bodyPr/>
          <a:lstStyle/>
          <a:p>
            <a:pPr>
              <a:defRPr/>
            </a:pPr>
            <a:r>
              <a:rPr lang="en-US" smtClean="0"/>
              <a:t>Page </a:t>
            </a:r>
            <a:fld id="{BBAD3FB0-6BCB-46E4-8036-D52D95027BA3}" type="slidenum">
              <a:rPr lang="en-US" smtClean="0"/>
              <a:pPr>
                <a:defRPr/>
              </a:pPr>
              <a:t>3</a:t>
            </a:fld>
            <a:endParaRPr lang="en-US"/>
          </a:p>
        </p:txBody>
      </p:sp>
      <p:pic>
        <p:nvPicPr>
          <p:cNvPr id="31747" name="Picture 2"/>
          <p:cNvPicPr>
            <a:picLocks noChangeAspect="1" noChangeArrowheads="1"/>
          </p:cNvPicPr>
          <p:nvPr/>
        </p:nvPicPr>
        <p:blipFill>
          <a:blip r:embed="rId2"/>
          <a:srcRect l="51700" t="14063" b="2344"/>
          <a:stretch>
            <a:fillRect/>
          </a:stretch>
        </p:blipFill>
        <p:spPr bwMode="auto">
          <a:xfrm>
            <a:off x="900113" y="1341438"/>
            <a:ext cx="7524750" cy="5040312"/>
          </a:xfrm>
          <a:prstGeom prst="rect">
            <a:avLst/>
          </a:prstGeom>
          <a:noFill/>
          <a:ln w="9525">
            <a:noFill/>
            <a:miter lim="800000"/>
            <a:headEnd/>
            <a:tailEnd/>
          </a:ln>
        </p:spPr>
      </p:pic>
      <p:sp>
        <p:nvSpPr>
          <p:cNvPr id="6" name="Rectangle 2"/>
          <p:cNvSpPr txBox="1">
            <a:spLocks noChangeArrowheads="1"/>
          </p:cNvSpPr>
          <p:nvPr/>
        </p:nvSpPr>
        <p:spPr>
          <a:xfrm>
            <a:off x="395288" y="404813"/>
            <a:ext cx="8229600" cy="639762"/>
          </a:xfrm>
          <a:prstGeom prst="rect">
            <a:avLst/>
          </a:prstGeom>
        </p:spPr>
        <p:txBody>
          <a:bodyPr/>
          <a:lstStyle/>
          <a:p>
            <a:pPr eaLnBrk="0" hangingPunct="0">
              <a:defRPr/>
            </a:pPr>
            <a:r>
              <a:rPr lang="en-US" b="1" kern="0" dirty="0">
                <a:latin typeface="+mj-lt"/>
                <a:ea typeface="+mj-ea"/>
                <a:cs typeface="+mj-cs"/>
              </a:rPr>
              <a:t>Siemens Student Award 2013</a:t>
            </a:r>
            <a:br>
              <a:rPr lang="en-US" b="1" kern="0" dirty="0">
                <a:latin typeface="+mj-lt"/>
                <a:ea typeface="+mj-ea"/>
                <a:cs typeface="+mj-cs"/>
              </a:rPr>
            </a:br>
            <a:r>
              <a:rPr lang="en-US" b="1" kern="0" dirty="0">
                <a:ea typeface="+mj-ea"/>
              </a:rPr>
              <a:t>Internet Platform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l="51700" t="14063" b="2344"/>
          <a:stretch>
            <a:fillRect/>
          </a:stretch>
        </p:blipFill>
        <p:spPr bwMode="auto">
          <a:xfrm>
            <a:off x="5678488" y="2446338"/>
            <a:ext cx="3224212" cy="2160587"/>
          </a:xfrm>
          <a:prstGeom prst="rect">
            <a:avLst/>
          </a:prstGeom>
          <a:noFill/>
          <a:ln w="9525">
            <a:noFill/>
            <a:miter lim="800000"/>
            <a:headEnd/>
            <a:tailEnd/>
          </a:ln>
        </p:spPr>
      </p:pic>
      <p:sp>
        <p:nvSpPr>
          <p:cNvPr id="32770" name="Titel 1"/>
          <p:cNvSpPr>
            <a:spLocks noGrp="1"/>
          </p:cNvSpPr>
          <p:nvPr>
            <p:ph type="title" idx="4294967295"/>
          </p:nvPr>
        </p:nvSpPr>
        <p:spPr/>
        <p:txBody>
          <a:bodyPr/>
          <a:lstStyle/>
          <a:p>
            <a:r>
              <a:rPr lang="en-US" smtClean="0"/>
              <a:t>Siemens Student Award 2013 </a:t>
            </a:r>
            <a:br>
              <a:rPr lang="en-US" smtClean="0"/>
            </a:br>
            <a:r>
              <a:rPr lang="en-US" smtClean="0"/>
              <a:t>Competition Rules and Mechanics</a:t>
            </a:r>
          </a:p>
        </p:txBody>
      </p:sp>
      <p:sp>
        <p:nvSpPr>
          <p:cNvPr id="7171" name="Inhaltsplatzhalter 2"/>
          <p:cNvSpPr>
            <a:spLocks/>
          </p:cNvSpPr>
          <p:nvPr/>
        </p:nvSpPr>
        <p:spPr bwMode="auto">
          <a:xfrm>
            <a:off x="323850" y="5300663"/>
            <a:ext cx="5184775" cy="1296987"/>
          </a:xfrm>
          <a:prstGeom prst="rect">
            <a:avLst/>
          </a:prstGeom>
          <a:noFill/>
          <a:ln w="9525">
            <a:noFill/>
            <a:miter lim="800000"/>
            <a:headEnd/>
            <a:tailEnd/>
          </a:ln>
        </p:spPr>
        <p:txBody>
          <a:bodyPr wrap="none" lIns="0" tIns="0" rIns="0" bIns="0"/>
          <a:lstStyle/>
          <a:p>
            <a:pPr marL="266700" indent="-266700" defTabSz="762000">
              <a:spcBef>
                <a:spcPts val="200"/>
              </a:spcBef>
              <a:buFont typeface="Times" pitchFamily="18" charset="0"/>
              <a:buNone/>
            </a:pPr>
            <a:r>
              <a:rPr lang="en-US" sz="1400" b="1"/>
              <a:t>Prizes</a:t>
            </a:r>
            <a:endParaRPr lang="en-US" sz="1400"/>
          </a:p>
          <a:p>
            <a:pPr marL="406400" lvl="1" indent="-228600" defTabSz="762000">
              <a:spcBef>
                <a:spcPts val="200"/>
              </a:spcBef>
              <a:buClr>
                <a:schemeClr val="folHlink"/>
              </a:buClr>
              <a:buFont typeface="Times" pitchFamily="18" charset="0"/>
              <a:buChar char="•"/>
            </a:pPr>
            <a:r>
              <a:rPr lang="en-US" sz="1400"/>
              <a:t>1 Overall winner:  USD 25,000 </a:t>
            </a:r>
          </a:p>
          <a:p>
            <a:pPr marL="406400" lvl="1" indent="-228600" defTabSz="762000">
              <a:spcBef>
                <a:spcPts val="200"/>
              </a:spcBef>
              <a:buClr>
                <a:schemeClr val="folHlink"/>
              </a:buClr>
              <a:buFont typeface="Times" pitchFamily="18" charset="0"/>
              <a:buChar char="•"/>
            </a:pPr>
            <a:r>
              <a:rPr lang="en-US" sz="1400"/>
              <a:t>3 Category  winners:  USD 10,000 (each)</a:t>
            </a:r>
          </a:p>
          <a:p>
            <a:pPr marL="406400" lvl="1" indent="-228600" defTabSz="762000">
              <a:spcBef>
                <a:spcPts val="200"/>
              </a:spcBef>
              <a:buClr>
                <a:schemeClr val="folHlink"/>
              </a:buClr>
              <a:buFont typeface="Times" pitchFamily="18" charset="0"/>
              <a:buChar char="•"/>
            </a:pPr>
            <a:r>
              <a:rPr lang="en-US" sz="1400"/>
              <a:t>People’s choice:  USD 1,500</a:t>
            </a:r>
          </a:p>
          <a:p>
            <a:pPr marL="406400" lvl="1" indent="-228600" defTabSz="762000">
              <a:spcBef>
                <a:spcPts val="200"/>
              </a:spcBef>
              <a:buClr>
                <a:schemeClr val="folHlink"/>
              </a:buClr>
              <a:buFont typeface="Times" pitchFamily="18" charset="0"/>
              <a:buChar char="•"/>
            </a:pPr>
            <a:r>
              <a:rPr lang="en-US" sz="1400"/>
              <a:t>Total prize money: USD 56,500</a:t>
            </a:r>
          </a:p>
          <a:p>
            <a:pPr marL="266700" indent="-266700" defTabSz="762000">
              <a:spcBef>
                <a:spcPts val="200"/>
              </a:spcBef>
            </a:pPr>
            <a:r>
              <a:rPr lang="en-US" sz="1400" b="1"/>
              <a:t> </a:t>
            </a:r>
            <a:endParaRPr lang="en-US" sz="1400" b="1">
              <a:solidFill>
                <a:srgbClr val="FF0000"/>
              </a:solidFill>
            </a:endParaRPr>
          </a:p>
        </p:txBody>
      </p:sp>
      <p:sp>
        <p:nvSpPr>
          <p:cNvPr id="2" name="Inhaltsplatzhalter 2"/>
          <p:cNvSpPr>
            <a:spLocks/>
          </p:cNvSpPr>
          <p:nvPr/>
        </p:nvSpPr>
        <p:spPr bwMode="auto">
          <a:xfrm>
            <a:off x="373063" y="1701800"/>
            <a:ext cx="4486275" cy="1727200"/>
          </a:xfrm>
          <a:prstGeom prst="rect">
            <a:avLst/>
          </a:prstGeom>
          <a:noFill/>
          <a:ln w="9525">
            <a:noFill/>
            <a:miter lim="800000"/>
            <a:headEnd/>
            <a:tailEnd/>
          </a:ln>
        </p:spPr>
        <p:txBody>
          <a:bodyPr lIns="0" tIns="0" rIns="0" bIns="0"/>
          <a:lstStyle/>
          <a:p>
            <a:pPr marL="266700" indent="-266700" defTabSz="762000">
              <a:spcBef>
                <a:spcPts val="200"/>
              </a:spcBef>
              <a:buFont typeface="Times" pitchFamily="18" charset="0"/>
              <a:buNone/>
              <a:defRPr/>
            </a:pPr>
            <a:r>
              <a:rPr lang="en-US" sz="1400" b="1" dirty="0">
                <a:cs typeface="+mn-cs"/>
              </a:rPr>
              <a:t>Any student at a college or university in the </a:t>
            </a:r>
            <a:endParaRPr lang="en-US" sz="1400" b="1" dirty="0">
              <a:cs typeface="+mn-cs"/>
            </a:endParaRPr>
          </a:p>
          <a:p>
            <a:pPr marL="266700" indent="-266700" defTabSz="762000">
              <a:spcBef>
                <a:spcPts val="200"/>
              </a:spcBef>
              <a:buFont typeface="Times" pitchFamily="18" charset="0"/>
              <a:buNone/>
              <a:defRPr/>
            </a:pPr>
            <a:r>
              <a:rPr lang="en-US" sz="1400" b="1" dirty="0">
                <a:cs typeface="+mn-cs"/>
              </a:rPr>
              <a:t>Middle East can </a:t>
            </a:r>
            <a:r>
              <a:rPr lang="en-US" sz="1400" b="1" dirty="0">
                <a:cs typeface="+mn-cs"/>
              </a:rPr>
              <a:t>participate</a:t>
            </a:r>
          </a:p>
          <a:p>
            <a:pPr marL="406400" lvl="1" indent="-228600" defTabSz="762000">
              <a:spcBef>
                <a:spcPts val="200"/>
              </a:spcBef>
              <a:buClr>
                <a:schemeClr val="folHlink"/>
              </a:buClr>
              <a:buFont typeface="Times" pitchFamily="18" charset="0"/>
              <a:buChar char="•"/>
              <a:defRPr/>
            </a:pPr>
            <a:r>
              <a:rPr lang="en-US" sz="1400" dirty="0">
                <a:solidFill>
                  <a:srgbClr val="333333"/>
                </a:solidFill>
                <a:cs typeface="+mn-cs"/>
              </a:rPr>
              <a:t>Students upload submissions to an online platform</a:t>
            </a:r>
          </a:p>
          <a:p>
            <a:pPr marL="406400" indent="-228600" defTabSz="762000">
              <a:spcBef>
                <a:spcPts val="200"/>
              </a:spcBef>
              <a:buFont typeface="Times" pitchFamily="18" charset="0"/>
              <a:buNone/>
              <a:defRPr/>
            </a:pPr>
            <a:r>
              <a:rPr lang="en-US" sz="1400" dirty="0">
                <a:cs typeface="+mn-cs"/>
              </a:rPr>
              <a:t>	</a:t>
            </a:r>
            <a:r>
              <a:rPr lang="en-US" sz="1400" dirty="0">
                <a:cs typeface="+mn-cs"/>
                <a:hlinkClick r:id="rId4"/>
              </a:rPr>
              <a:t>www.studentaward-middleeast.com</a:t>
            </a:r>
            <a:r>
              <a:rPr lang="en-US" sz="1400" dirty="0">
                <a:cs typeface="+mn-cs"/>
              </a:rPr>
              <a:t> </a:t>
            </a:r>
            <a:endParaRPr lang="de-DE" sz="1400" i="1" dirty="0">
              <a:solidFill>
                <a:srgbClr val="333333"/>
              </a:solidFill>
              <a:cs typeface="+mn-cs"/>
            </a:endParaRPr>
          </a:p>
          <a:p>
            <a:pPr marL="406400" lvl="1" indent="-228600" defTabSz="762000">
              <a:spcBef>
                <a:spcPts val="200"/>
              </a:spcBef>
              <a:buClr>
                <a:schemeClr val="folHlink"/>
              </a:buClr>
              <a:buFont typeface="Times" pitchFamily="18" charset="0"/>
              <a:buChar char="•"/>
              <a:defRPr/>
            </a:pPr>
            <a:r>
              <a:rPr lang="en-US" sz="1400" dirty="0">
                <a:solidFill>
                  <a:srgbClr val="333333"/>
                </a:solidFill>
                <a:cs typeface="+mn-cs"/>
              </a:rPr>
              <a:t>Only groups up to 3 </a:t>
            </a:r>
            <a:r>
              <a:rPr lang="en-US" sz="1400" dirty="0">
                <a:cs typeface="+mn-cs"/>
              </a:rPr>
              <a:t>persons</a:t>
            </a:r>
          </a:p>
          <a:p>
            <a:pPr marL="406400" lvl="1" indent="-228600" defTabSz="762000">
              <a:spcBef>
                <a:spcPts val="200"/>
              </a:spcBef>
              <a:buClr>
                <a:schemeClr val="folHlink"/>
              </a:buClr>
              <a:buFont typeface="Times" pitchFamily="18" charset="0"/>
              <a:buChar char="•"/>
              <a:defRPr/>
            </a:pPr>
            <a:r>
              <a:rPr lang="en-US" sz="1400" dirty="0">
                <a:solidFill>
                  <a:srgbClr val="333333"/>
                </a:solidFill>
                <a:cs typeface="+mn-cs"/>
              </a:rPr>
              <a:t>4 </a:t>
            </a:r>
            <a:r>
              <a:rPr lang="en-US" sz="1400" dirty="0">
                <a:solidFill>
                  <a:srgbClr val="333333"/>
                </a:solidFill>
                <a:cs typeface="+mn-cs"/>
              </a:rPr>
              <a:t>challenges </a:t>
            </a:r>
            <a:endParaRPr lang="en-US" sz="1400" dirty="0">
              <a:solidFill>
                <a:srgbClr val="333333"/>
              </a:solidFill>
              <a:cs typeface="+mn-cs"/>
            </a:endParaRPr>
          </a:p>
          <a:p>
            <a:pPr marL="406400" lvl="1" indent="-228600" defTabSz="762000">
              <a:spcBef>
                <a:spcPts val="200"/>
              </a:spcBef>
              <a:buClr>
                <a:schemeClr val="folHlink"/>
              </a:buClr>
              <a:buFont typeface="Times" pitchFamily="18" charset="0"/>
              <a:buChar char="•"/>
              <a:defRPr/>
            </a:pPr>
            <a:r>
              <a:rPr lang="en-US" sz="1400" dirty="0">
                <a:solidFill>
                  <a:srgbClr val="333333"/>
                </a:solidFill>
                <a:cs typeface="+mn-cs"/>
              </a:rPr>
              <a:t>Groups can choose 1 up to 4 </a:t>
            </a:r>
            <a:r>
              <a:rPr lang="en-US" sz="1400" dirty="0">
                <a:solidFill>
                  <a:srgbClr val="333333"/>
                </a:solidFill>
                <a:cs typeface="+mn-cs"/>
              </a:rPr>
              <a:t>challenges</a:t>
            </a:r>
            <a:endParaRPr lang="en-US" sz="1200" dirty="0">
              <a:solidFill>
                <a:srgbClr val="333333"/>
              </a:solidFill>
              <a:cs typeface="+mn-cs"/>
            </a:endParaRPr>
          </a:p>
        </p:txBody>
      </p:sp>
      <p:pic>
        <p:nvPicPr>
          <p:cNvPr id="32773" name="Picture 7" descr="heads"/>
          <p:cNvPicPr>
            <a:picLocks noChangeAspect="1" noChangeArrowheads="1"/>
          </p:cNvPicPr>
          <p:nvPr/>
        </p:nvPicPr>
        <p:blipFill>
          <a:blip r:embed="rId5"/>
          <a:srcRect/>
          <a:stretch>
            <a:fillRect/>
          </a:stretch>
        </p:blipFill>
        <p:spPr bwMode="auto">
          <a:xfrm>
            <a:off x="5292725" y="1701800"/>
            <a:ext cx="3044825" cy="652463"/>
          </a:xfrm>
          <a:prstGeom prst="rect">
            <a:avLst/>
          </a:prstGeom>
          <a:noFill/>
          <a:ln w="9525">
            <a:noFill/>
            <a:miter lim="800000"/>
            <a:headEnd/>
            <a:tailEnd/>
          </a:ln>
        </p:spPr>
      </p:pic>
      <p:pic>
        <p:nvPicPr>
          <p:cNvPr id="32774" name="Picture 8" descr="heads2"/>
          <p:cNvPicPr>
            <a:picLocks noChangeAspect="1" noChangeArrowheads="1"/>
          </p:cNvPicPr>
          <p:nvPr/>
        </p:nvPicPr>
        <p:blipFill>
          <a:blip r:embed="rId6"/>
          <a:srcRect/>
          <a:stretch>
            <a:fillRect/>
          </a:stretch>
        </p:blipFill>
        <p:spPr bwMode="auto">
          <a:xfrm>
            <a:off x="5292725" y="1412875"/>
            <a:ext cx="2946400" cy="638175"/>
          </a:xfrm>
          <a:prstGeom prst="rect">
            <a:avLst/>
          </a:prstGeom>
          <a:noFill/>
          <a:ln w="9525">
            <a:noFill/>
            <a:miter lim="800000"/>
            <a:headEnd/>
            <a:tailEnd/>
          </a:ln>
        </p:spPr>
      </p:pic>
      <p:pic>
        <p:nvPicPr>
          <p:cNvPr id="32775" name="Picture 9" descr="heads"/>
          <p:cNvPicPr>
            <a:picLocks noChangeAspect="1" noChangeArrowheads="1"/>
          </p:cNvPicPr>
          <p:nvPr/>
        </p:nvPicPr>
        <p:blipFill>
          <a:blip r:embed="rId5"/>
          <a:srcRect/>
          <a:stretch>
            <a:fillRect/>
          </a:stretch>
        </p:blipFill>
        <p:spPr bwMode="auto">
          <a:xfrm>
            <a:off x="6027738" y="1557338"/>
            <a:ext cx="3044825" cy="652462"/>
          </a:xfrm>
          <a:prstGeom prst="rect">
            <a:avLst/>
          </a:prstGeom>
          <a:noFill/>
          <a:ln w="9525">
            <a:noFill/>
            <a:miter lim="800000"/>
            <a:headEnd/>
            <a:tailEnd/>
          </a:ln>
        </p:spPr>
      </p:pic>
      <p:sp>
        <p:nvSpPr>
          <p:cNvPr id="32776" name="Text Box 10"/>
          <p:cNvSpPr txBox="1">
            <a:spLocks noChangeArrowheads="1"/>
          </p:cNvSpPr>
          <p:nvPr/>
        </p:nvSpPr>
        <p:spPr bwMode="auto">
          <a:xfrm>
            <a:off x="8247063" y="4894263"/>
            <a:ext cx="871537" cy="750887"/>
          </a:xfrm>
          <a:prstGeom prst="rect">
            <a:avLst/>
          </a:prstGeom>
          <a:noFill/>
          <a:ln w="9525" algn="ctr">
            <a:noFill/>
            <a:miter lim="800000"/>
            <a:headEnd/>
            <a:tailEnd/>
          </a:ln>
        </p:spPr>
        <p:txBody>
          <a:bodyPr lIns="0" tIns="0" rIns="0" bIns="0">
            <a:spAutoFit/>
          </a:bodyPr>
          <a:lstStyle/>
          <a:p>
            <a:pPr algn="ctr">
              <a:lnSpc>
                <a:spcPct val="95000"/>
              </a:lnSpc>
              <a:spcBef>
                <a:spcPct val="20000"/>
              </a:spcBef>
            </a:pPr>
            <a:r>
              <a:rPr lang="en-US" sz="3200" b="1"/>
              <a:t>4</a:t>
            </a:r>
          </a:p>
          <a:p>
            <a:pPr algn="ctr">
              <a:lnSpc>
                <a:spcPct val="95000"/>
              </a:lnSpc>
              <a:spcBef>
                <a:spcPct val="20000"/>
              </a:spcBef>
            </a:pPr>
            <a:r>
              <a:rPr lang="en-US" sz="1600" b="1">
                <a:solidFill>
                  <a:srgbClr val="FF0000"/>
                </a:solidFill>
              </a:rPr>
              <a:t>Finalists</a:t>
            </a:r>
            <a:endParaRPr lang="en-US" sz="1600">
              <a:solidFill>
                <a:srgbClr val="FF0000"/>
              </a:solidFill>
            </a:endParaRPr>
          </a:p>
        </p:txBody>
      </p:sp>
      <p:sp>
        <p:nvSpPr>
          <p:cNvPr id="32777" name="Text Box 12"/>
          <p:cNvSpPr txBox="1">
            <a:spLocks noChangeArrowheads="1"/>
          </p:cNvSpPr>
          <p:nvPr/>
        </p:nvSpPr>
        <p:spPr bwMode="auto">
          <a:xfrm>
            <a:off x="6372225" y="5534025"/>
            <a:ext cx="225425" cy="487363"/>
          </a:xfrm>
          <a:prstGeom prst="rect">
            <a:avLst/>
          </a:prstGeom>
          <a:noFill/>
          <a:ln w="9525" algn="ctr">
            <a:noFill/>
            <a:miter lim="800000"/>
            <a:headEnd/>
            <a:tailEnd/>
          </a:ln>
        </p:spPr>
        <p:txBody>
          <a:bodyPr wrap="none" lIns="0" tIns="0" rIns="0" bIns="0">
            <a:spAutoFit/>
          </a:bodyPr>
          <a:lstStyle/>
          <a:p>
            <a:pPr algn="ctr">
              <a:spcBef>
                <a:spcPct val="50000"/>
              </a:spcBef>
            </a:pPr>
            <a:r>
              <a:rPr lang="en-US" sz="3200" b="1">
                <a:solidFill>
                  <a:schemeClr val="bg1"/>
                </a:solidFill>
              </a:rPr>
              <a:t>1</a:t>
            </a:r>
          </a:p>
        </p:txBody>
      </p:sp>
      <p:grpSp>
        <p:nvGrpSpPr>
          <p:cNvPr id="32778" name="Group 18"/>
          <p:cNvGrpSpPr>
            <a:grpSpLocks/>
          </p:cNvGrpSpPr>
          <p:nvPr/>
        </p:nvGrpSpPr>
        <p:grpSpPr bwMode="auto">
          <a:xfrm rot="5400000" flipH="1" flipV="1">
            <a:off x="5399088" y="2386012"/>
            <a:ext cx="1296988" cy="1223963"/>
            <a:chOff x="3061" y="2205"/>
            <a:chExt cx="318" cy="409"/>
          </a:xfrm>
        </p:grpSpPr>
        <p:sp>
          <p:nvSpPr>
            <p:cNvPr id="32804" name="Line 19"/>
            <p:cNvSpPr>
              <a:spLocks noChangeShapeType="1"/>
            </p:cNvSpPr>
            <p:nvPr/>
          </p:nvSpPr>
          <p:spPr bwMode="auto">
            <a:xfrm>
              <a:off x="3061" y="2205"/>
              <a:ext cx="0" cy="409"/>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32805" name="Line 20"/>
            <p:cNvSpPr>
              <a:spLocks noChangeShapeType="1"/>
            </p:cNvSpPr>
            <p:nvPr/>
          </p:nvSpPr>
          <p:spPr bwMode="auto">
            <a:xfrm>
              <a:off x="3061" y="2205"/>
              <a:ext cx="318" cy="0"/>
            </a:xfrm>
            <a:prstGeom prst="line">
              <a:avLst/>
            </a:prstGeom>
            <a:noFill/>
            <a:ln w="19050">
              <a:solidFill>
                <a:schemeClr val="tx1"/>
              </a:solidFill>
              <a:round/>
              <a:headEnd/>
              <a:tailEnd/>
            </a:ln>
          </p:spPr>
          <p:txBody>
            <a:bodyPr lIns="0" tIns="0" rIns="0" bIns="0">
              <a:spAutoFit/>
            </a:bodyPr>
            <a:lstStyle/>
            <a:p>
              <a:endParaRPr lang="en-US"/>
            </a:p>
          </p:txBody>
        </p:sp>
      </p:grpSp>
      <p:grpSp>
        <p:nvGrpSpPr>
          <p:cNvPr id="32779" name="Group 15"/>
          <p:cNvGrpSpPr>
            <a:grpSpLocks/>
          </p:cNvGrpSpPr>
          <p:nvPr/>
        </p:nvGrpSpPr>
        <p:grpSpPr bwMode="auto">
          <a:xfrm rot="16200000" flipV="1">
            <a:off x="7561263" y="3105150"/>
            <a:ext cx="2303462" cy="503238"/>
            <a:chOff x="3061" y="2205"/>
            <a:chExt cx="318" cy="409"/>
          </a:xfrm>
        </p:grpSpPr>
        <p:sp>
          <p:nvSpPr>
            <p:cNvPr id="32802" name="Line 16"/>
            <p:cNvSpPr>
              <a:spLocks noChangeShapeType="1"/>
            </p:cNvSpPr>
            <p:nvPr/>
          </p:nvSpPr>
          <p:spPr bwMode="auto">
            <a:xfrm>
              <a:off x="3061" y="2205"/>
              <a:ext cx="0" cy="409"/>
            </a:xfrm>
            <a:prstGeom prst="line">
              <a:avLst/>
            </a:prstGeom>
            <a:noFill/>
            <a:ln w="19050">
              <a:solidFill>
                <a:schemeClr val="tx1"/>
              </a:solidFill>
              <a:round/>
              <a:headEnd/>
              <a:tailEnd type="triangle" w="med" len="med"/>
            </a:ln>
          </p:spPr>
          <p:txBody>
            <a:bodyPr lIns="0" tIns="0" rIns="0" bIns="0">
              <a:spAutoFit/>
            </a:bodyPr>
            <a:lstStyle/>
            <a:p>
              <a:endParaRPr lang="en-US"/>
            </a:p>
          </p:txBody>
        </p:sp>
        <p:sp>
          <p:nvSpPr>
            <p:cNvPr id="32803" name="Line 17"/>
            <p:cNvSpPr>
              <a:spLocks noChangeShapeType="1"/>
            </p:cNvSpPr>
            <p:nvPr/>
          </p:nvSpPr>
          <p:spPr bwMode="auto">
            <a:xfrm>
              <a:off x="3061" y="2205"/>
              <a:ext cx="318" cy="0"/>
            </a:xfrm>
            <a:prstGeom prst="line">
              <a:avLst/>
            </a:prstGeom>
            <a:noFill/>
            <a:ln w="19050">
              <a:solidFill>
                <a:schemeClr val="tx1"/>
              </a:solidFill>
              <a:round/>
              <a:headEnd/>
              <a:tailEnd/>
            </a:ln>
          </p:spPr>
          <p:txBody>
            <a:bodyPr lIns="0" tIns="0" rIns="0" bIns="0">
              <a:spAutoFit/>
            </a:bodyPr>
            <a:lstStyle/>
            <a:p>
              <a:endParaRPr lang="en-US"/>
            </a:p>
          </p:txBody>
        </p:sp>
      </p:grpSp>
      <p:cxnSp>
        <p:nvCxnSpPr>
          <p:cNvPr id="32780" name="Elbow Connector 36"/>
          <p:cNvCxnSpPr>
            <a:cxnSpLocks noChangeShapeType="1"/>
          </p:cNvCxnSpPr>
          <p:nvPr/>
        </p:nvCxnSpPr>
        <p:spPr bwMode="auto">
          <a:xfrm rot="10800000" flipV="1">
            <a:off x="6770688" y="5059363"/>
            <a:ext cx="1800225" cy="890587"/>
          </a:xfrm>
          <a:prstGeom prst="bentConnector3">
            <a:avLst>
              <a:gd name="adj1" fmla="val 24861"/>
            </a:avLst>
          </a:prstGeom>
          <a:noFill/>
          <a:ln w="25400" algn="ctr">
            <a:solidFill>
              <a:schemeClr val="accent2"/>
            </a:solidFill>
            <a:round/>
            <a:headEnd/>
            <a:tailEnd type="arrow" w="med" len="med"/>
          </a:ln>
        </p:spPr>
      </p:cxnSp>
      <p:sp>
        <p:nvSpPr>
          <p:cNvPr id="32781" name="Text Box 10"/>
          <p:cNvSpPr txBox="1">
            <a:spLocks noChangeArrowheads="1"/>
          </p:cNvSpPr>
          <p:nvPr/>
        </p:nvSpPr>
        <p:spPr bwMode="auto">
          <a:xfrm>
            <a:off x="5635625" y="5694363"/>
            <a:ext cx="1781175" cy="752475"/>
          </a:xfrm>
          <a:prstGeom prst="rect">
            <a:avLst/>
          </a:prstGeom>
          <a:noFill/>
          <a:ln w="9525" algn="ctr">
            <a:noFill/>
            <a:miter lim="800000"/>
            <a:headEnd/>
            <a:tailEnd/>
          </a:ln>
        </p:spPr>
        <p:txBody>
          <a:bodyPr lIns="0" tIns="0" rIns="0" bIns="0">
            <a:spAutoFit/>
          </a:bodyPr>
          <a:lstStyle/>
          <a:p>
            <a:pPr algn="ctr">
              <a:lnSpc>
                <a:spcPct val="95000"/>
              </a:lnSpc>
              <a:spcBef>
                <a:spcPct val="20000"/>
              </a:spcBef>
            </a:pPr>
            <a:r>
              <a:rPr lang="en-US" sz="3200"/>
              <a:t> </a:t>
            </a:r>
            <a:r>
              <a:rPr lang="en-US" sz="3200" b="1"/>
              <a:t>1</a:t>
            </a:r>
            <a:r>
              <a:rPr lang="en-US" sz="1000"/>
              <a:t> </a:t>
            </a:r>
          </a:p>
          <a:p>
            <a:pPr algn="ctr">
              <a:lnSpc>
                <a:spcPct val="95000"/>
              </a:lnSpc>
              <a:spcBef>
                <a:spcPct val="20000"/>
              </a:spcBef>
            </a:pPr>
            <a:r>
              <a:rPr lang="en-US" sz="1000" b="1"/>
              <a:t>       </a:t>
            </a:r>
            <a:r>
              <a:rPr lang="en-US" sz="1600" b="1">
                <a:solidFill>
                  <a:srgbClr val="FF0000"/>
                </a:solidFill>
              </a:rPr>
              <a:t>Winner</a:t>
            </a:r>
          </a:p>
        </p:txBody>
      </p:sp>
      <p:grpSp>
        <p:nvGrpSpPr>
          <p:cNvPr id="32782" name="Group 22"/>
          <p:cNvGrpSpPr>
            <a:grpSpLocks/>
          </p:cNvGrpSpPr>
          <p:nvPr/>
        </p:nvGrpSpPr>
        <p:grpSpPr bwMode="auto">
          <a:xfrm>
            <a:off x="5508625" y="4652963"/>
            <a:ext cx="2519363" cy="720725"/>
            <a:chOff x="3606" y="2704"/>
            <a:chExt cx="1587" cy="454"/>
          </a:xfrm>
        </p:grpSpPr>
        <p:pic>
          <p:nvPicPr>
            <p:cNvPr id="32786" name="Picture 23" descr="head3"/>
            <p:cNvPicPr>
              <a:picLocks noChangeAspect="1" noChangeArrowheads="1"/>
            </p:cNvPicPr>
            <p:nvPr/>
          </p:nvPicPr>
          <p:blipFill>
            <a:blip r:embed="rId7"/>
            <a:srcRect/>
            <a:stretch>
              <a:fillRect/>
            </a:stretch>
          </p:blipFill>
          <p:spPr bwMode="auto">
            <a:xfrm>
              <a:off x="4250" y="2786"/>
              <a:ext cx="311" cy="164"/>
            </a:xfrm>
            <a:prstGeom prst="rect">
              <a:avLst/>
            </a:prstGeom>
            <a:noFill/>
            <a:ln w="9525">
              <a:noFill/>
              <a:miter lim="800000"/>
              <a:headEnd/>
              <a:tailEnd/>
            </a:ln>
          </p:spPr>
        </p:pic>
        <p:pic>
          <p:nvPicPr>
            <p:cNvPr id="32787" name="Picture 24" descr="head 5"/>
            <p:cNvPicPr>
              <a:picLocks noChangeAspect="1" noChangeArrowheads="1"/>
            </p:cNvPicPr>
            <p:nvPr/>
          </p:nvPicPr>
          <p:blipFill>
            <a:blip r:embed="rId8"/>
            <a:srcRect/>
            <a:stretch>
              <a:fillRect/>
            </a:stretch>
          </p:blipFill>
          <p:spPr bwMode="auto">
            <a:xfrm>
              <a:off x="4207" y="2951"/>
              <a:ext cx="344" cy="174"/>
            </a:xfrm>
            <a:prstGeom prst="rect">
              <a:avLst/>
            </a:prstGeom>
            <a:noFill/>
            <a:ln w="9525">
              <a:noFill/>
              <a:miter lim="800000"/>
              <a:headEnd/>
              <a:tailEnd/>
            </a:ln>
          </p:spPr>
        </p:pic>
        <p:pic>
          <p:nvPicPr>
            <p:cNvPr id="32788" name="Picture 25" descr="head1"/>
            <p:cNvPicPr>
              <a:picLocks noChangeAspect="1" noChangeArrowheads="1"/>
            </p:cNvPicPr>
            <p:nvPr/>
          </p:nvPicPr>
          <p:blipFill>
            <a:blip r:embed="rId9"/>
            <a:srcRect/>
            <a:stretch>
              <a:fillRect/>
            </a:stretch>
          </p:blipFill>
          <p:spPr bwMode="auto">
            <a:xfrm>
              <a:off x="4850" y="2951"/>
              <a:ext cx="343" cy="175"/>
            </a:xfrm>
            <a:prstGeom prst="rect">
              <a:avLst/>
            </a:prstGeom>
            <a:noFill/>
            <a:ln w="9525">
              <a:noFill/>
              <a:miter lim="800000"/>
              <a:headEnd/>
              <a:tailEnd/>
            </a:ln>
          </p:spPr>
        </p:pic>
        <p:pic>
          <p:nvPicPr>
            <p:cNvPr id="32789" name="Picture 26" descr="headm2"/>
            <p:cNvPicPr>
              <a:picLocks noChangeAspect="1" noChangeArrowheads="1"/>
            </p:cNvPicPr>
            <p:nvPr/>
          </p:nvPicPr>
          <p:blipFill>
            <a:blip r:embed="rId10"/>
            <a:srcRect/>
            <a:stretch>
              <a:fillRect/>
            </a:stretch>
          </p:blipFill>
          <p:spPr bwMode="auto">
            <a:xfrm>
              <a:off x="4507" y="2951"/>
              <a:ext cx="331" cy="175"/>
            </a:xfrm>
            <a:prstGeom prst="rect">
              <a:avLst/>
            </a:prstGeom>
            <a:noFill/>
            <a:ln w="9525">
              <a:noFill/>
              <a:miter lim="800000"/>
              <a:headEnd/>
              <a:tailEnd/>
            </a:ln>
          </p:spPr>
        </p:pic>
        <p:pic>
          <p:nvPicPr>
            <p:cNvPr id="32790" name="Picture 27" descr="headm3"/>
            <p:cNvPicPr>
              <a:picLocks noChangeAspect="1" noChangeArrowheads="1"/>
            </p:cNvPicPr>
            <p:nvPr/>
          </p:nvPicPr>
          <p:blipFill>
            <a:blip r:embed="rId11"/>
            <a:srcRect/>
            <a:stretch>
              <a:fillRect/>
            </a:stretch>
          </p:blipFill>
          <p:spPr bwMode="auto">
            <a:xfrm>
              <a:off x="3907" y="2782"/>
              <a:ext cx="329" cy="169"/>
            </a:xfrm>
            <a:prstGeom prst="rect">
              <a:avLst/>
            </a:prstGeom>
            <a:noFill/>
            <a:ln w="9525">
              <a:noFill/>
              <a:miter lim="800000"/>
              <a:headEnd/>
              <a:tailEnd/>
            </a:ln>
          </p:spPr>
        </p:pic>
        <p:pic>
          <p:nvPicPr>
            <p:cNvPr id="32791" name="Picture 28" descr="headm1"/>
            <p:cNvPicPr>
              <a:picLocks noChangeAspect="1" noChangeArrowheads="1"/>
            </p:cNvPicPr>
            <p:nvPr/>
          </p:nvPicPr>
          <p:blipFill>
            <a:blip r:embed="rId12"/>
            <a:srcRect/>
            <a:stretch>
              <a:fillRect/>
            </a:stretch>
          </p:blipFill>
          <p:spPr bwMode="auto">
            <a:xfrm>
              <a:off x="4567" y="2774"/>
              <a:ext cx="326" cy="177"/>
            </a:xfrm>
            <a:prstGeom prst="rect">
              <a:avLst/>
            </a:prstGeom>
            <a:noFill/>
            <a:ln w="9525">
              <a:noFill/>
              <a:miter lim="800000"/>
              <a:headEnd/>
              <a:tailEnd/>
            </a:ln>
          </p:spPr>
        </p:pic>
        <p:pic>
          <p:nvPicPr>
            <p:cNvPr id="32792" name="Picture 29" descr="head4"/>
            <p:cNvPicPr>
              <a:picLocks noChangeAspect="1" noChangeArrowheads="1"/>
            </p:cNvPicPr>
            <p:nvPr/>
          </p:nvPicPr>
          <p:blipFill>
            <a:blip r:embed="rId13"/>
            <a:srcRect/>
            <a:stretch>
              <a:fillRect/>
            </a:stretch>
          </p:blipFill>
          <p:spPr bwMode="auto">
            <a:xfrm>
              <a:off x="3606" y="2772"/>
              <a:ext cx="331" cy="179"/>
            </a:xfrm>
            <a:prstGeom prst="rect">
              <a:avLst/>
            </a:prstGeom>
            <a:noFill/>
            <a:ln w="9525">
              <a:noFill/>
              <a:miter lim="800000"/>
              <a:headEnd/>
              <a:tailEnd/>
            </a:ln>
          </p:spPr>
        </p:pic>
        <p:sp>
          <p:nvSpPr>
            <p:cNvPr id="32793" name="Line 30"/>
            <p:cNvSpPr>
              <a:spLocks noChangeShapeType="1"/>
            </p:cNvSpPr>
            <p:nvPr/>
          </p:nvSpPr>
          <p:spPr bwMode="auto">
            <a:xfrm>
              <a:off x="4250" y="2704"/>
              <a:ext cx="0" cy="454"/>
            </a:xfrm>
            <a:prstGeom prst="line">
              <a:avLst/>
            </a:prstGeom>
            <a:noFill/>
            <a:ln w="38100">
              <a:solidFill>
                <a:schemeClr val="bg1"/>
              </a:solidFill>
              <a:round/>
              <a:headEnd/>
              <a:tailEnd/>
            </a:ln>
          </p:spPr>
          <p:txBody>
            <a:bodyPr lIns="0" tIns="0" rIns="0" bIns="0">
              <a:spAutoFit/>
            </a:bodyPr>
            <a:lstStyle/>
            <a:p>
              <a:endParaRPr lang="en-US"/>
            </a:p>
          </p:txBody>
        </p:sp>
        <p:sp>
          <p:nvSpPr>
            <p:cNvPr id="32794" name="Line 31"/>
            <p:cNvSpPr>
              <a:spLocks noChangeShapeType="1"/>
            </p:cNvSpPr>
            <p:nvPr/>
          </p:nvSpPr>
          <p:spPr bwMode="auto">
            <a:xfrm>
              <a:off x="4550" y="2704"/>
              <a:ext cx="0" cy="454"/>
            </a:xfrm>
            <a:prstGeom prst="line">
              <a:avLst/>
            </a:prstGeom>
            <a:noFill/>
            <a:ln w="38100">
              <a:solidFill>
                <a:schemeClr val="bg1"/>
              </a:solidFill>
              <a:round/>
              <a:headEnd/>
              <a:tailEnd/>
            </a:ln>
          </p:spPr>
          <p:txBody>
            <a:bodyPr lIns="0" tIns="0" rIns="0" bIns="0">
              <a:spAutoFit/>
            </a:bodyPr>
            <a:lstStyle/>
            <a:p>
              <a:endParaRPr lang="en-US"/>
            </a:p>
          </p:txBody>
        </p:sp>
        <p:pic>
          <p:nvPicPr>
            <p:cNvPr id="32795" name="Picture 32" descr="headf2"/>
            <p:cNvPicPr>
              <a:picLocks noChangeAspect="1" noChangeArrowheads="1"/>
            </p:cNvPicPr>
            <p:nvPr/>
          </p:nvPicPr>
          <p:blipFill>
            <a:blip r:embed="rId14"/>
            <a:srcRect/>
            <a:stretch>
              <a:fillRect/>
            </a:stretch>
          </p:blipFill>
          <p:spPr bwMode="auto">
            <a:xfrm>
              <a:off x="4851" y="2766"/>
              <a:ext cx="334" cy="185"/>
            </a:xfrm>
            <a:prstGeom prst="rect">
              <a:avLst/>
            </a:prstGeom>
            <a:noFill/>
            <a:ln w="9525">
              <a:noFill/>
              <a:miter lim="800000"/>
              <a:headEnd/>
              <a:tailEnd/>
            </a:ln>
          </p:spPr>
        </p:pic>
        <p:sp>
          <p:nvSpPr>
            <p:cNvPr id="32796" name="Line 33"/>
            <p:cNvSpPr>
              <a:spLocks noChangeShapeType="1"/>
            </p:cNvSpPr>
            <p:nvPr/>
          </p:nvSpPr>
          <p:spPr bwMode="auto">
            <a:xfrm>
              <a:off x="4851" y="2704"/>
              <a:ext cx="0" cy="454"/>
            </a:xfrm>
            <a:prstGeom prst="line">
              <a:avLst/>
            </a:prstGeom>
            <a:noFill/>
            <a:ln w="38100">
              <a:solidFill>
                <a:schemeClr val="bg1"/>
              </a:solidFill>
              <a:round/>
              <a:headEnd/>
              <a:tailEnd/>
            </a:ln>
          </p:spPr>
          <p:txBody>
            <a:bodyPr lIns="0" tIns="0" rIns="0" bIns="0">
              <a:spAutoFit/>
            </a:bodyPr>
            <a:lstStyle/>
            <a:p>
              <a:endParaRPr lang="en-US"/>
            </a:p>
          </p:txBody>
        </p:sp>
        <p:pic>
          <p:nvPicPr>
            <p:cNvPr id="32797" name="Picture 34" descr="Head3"/>
            <p:cNvPicPr>
              <a:picLocks noChangeAspect="1" noChangeArrowheads="1"/>
            </p:cNvPicPr>
            <p:nvPr/>
          </p:nvPicPr>
          <p:blipFill>
            <a:blip r:embed="rId15"/>
            <a:srcRect/>
            <a:stretch>
              <a:fillRect/>
            </a:stretch>
          </p:blipFill>
          <p:spPr bwMode="auto">
            <a:xfrm>
              <a:off x="3930" y="2976"/>
              <a:ext cx="311" cy="161"/>
            </a:xfrm>
            <a:prstGeom prst="rect">
              <a:avLst/>
            </a:prstGeom>
            <a:noFill/>
            <a:ln w="9525">
              <a:noFill/>
              <a:miter lim="800000"/>
              <a:headEnd/>
              <a:tailEnd/>
            </a:ln>
          </p:spPr>
        </p:pic>
        <p:sp>
          <p:nvSpPr>
            <p:cNvPr id="32798" name="Line 35"/>
            <p:cNvSpPr>
              <a:spLocks noChangeShapeType="1"/>
            </p:cNvSpPr>
            <p:nvPr/>
          </p:nvSpPr>
          <p:spPr bwMode="auto">
            <a:xfrm>
              <a:off x="3949" y="2704"/>
              <a:ext cx="0" cy="454"/>
            </a:xfrm>
            <a:prstGeom prst="line">
              <a:avLst/>
            </a:prstGeom>
            <a:noFill/>
            <a:ln w="38100">
              <a:solidFill>
                <a:schemeClr val="bg1"/>
              </a:solidFill>
              <a:round/>
              <a:headEnd/>
              <a:tailEnd/>
            </a:ln>
          </p:spPr>
          <p:txBody>
            <a:bodyPr lIns="0" tIns="0" rIns="0" bIns="0">
              <a:spAutoFit/>
            </a:bodyPr>
            <a:lstStyle/>
            <a:p>
              <a:endParaRPr lang="en-US"/>
            </a:p>
          </p:txBody>
        </p:sp>
        <p:pic>
          <p:nvPicPr>
            <p:cNvPr id="32799" name="Picture 36" descr="headf3"/>
            <p:cNvPicPr>
              <a:picLocks noChangeAspect="1" noChangeArrowheads="1"/>
            </p:cNvPicPr>
            <p:nvPr/>
          </p:nvPicPr>
          <p:blipFill>
            <a:blip r:embed="rId16"/>
            <a:srcRect/>
            <a:stretch>
              <a:fillRect/>
            </a:stretch>
          </p:blipFill>
          <p:spPr bwMode="auto">
            <a:xfrm>
              <a:off x="3606" y="2965"/>
              <a:ext cx="329" cy="172"/>
            </a:xfrm>
            <a:prstGeom prst="rect">
              <a:avLst/>
            </a:prstGeom>
            <a:noFill/>
            <a:ln w="9525">
              <a:noFill/>
              <a:miter lim="800000"/>
              <a:headEnd/>
              <a:tailEnd/>
            </a:ln>
          </p:spPr>
        </p:pic>
        <p:sp>
          <p:nvSpPr>
            <p:cNvPr id="32800" name="Line 37"/>
            <p:cNvSpPr>
              <a:spLocks noChangeShapeType="1"/>
            </p:cNvSpPr>
            <p:nvPr/>
          </p:nvSpPr>
          <p:spPr bwMode="auto">
            <a:xfrm>
              <a:off x="3606" y="2951"/>
              <a:ext cx="1587" cy="0"/>
            </a:xfrm>
            <a:prstGeom prst="line">
              <a:avLst/>
            </a:prstGeom>
            <a:noFill/>
            <a:ln w="38100">
              <a:solidFill>
                <a:schemeClr val="bg1"/>
              </a:solidFill>
              <a:round/>
              <a:headEnd/>
              <a:tailEnd/>
            </a:ln>
          </p:spPr>
          <p:txBody>
            <a:bodyPr lIns="0" tIns="0" rIns="0" bIns="0">
              <a:spAutoFit/>
            </a:bodyPr>
            <a:lstStyle/>
            <a:p>
              <a:endParaRPr lang="en-US"/>
            </a:p>
          </p:txBody>
        </p:sp>
        <p:sp>
          <p:nvSpPr>
            <p:cNvPr id="32801" name="Rectangle 38"/>
            <p:cNvSpPr>
              <a:spLocks noChangeArrowheads="1"/>
            </p:cNvSpPr>
            <p:nvPr/>
          </p:nvSpPr>
          <p:spPr bwMode="auto">
            <a:xfrm>
              <a:off x="3606" y="2704"/>
              <a:ext cx="1587" cy="454"/>
            </a:xfrm>
            <a:prstGeom prst="rect">
              <a:avLst/>
            </a:prstGeom>
            <a:noFill/>
            <a:ln w="38100" algn="ctr">
              <a:solidFill>
                <a:schemeClr val="bg1"/>
              </a:solidFill>
              <a:miter lim="800000"/>
              <a:headEnd/>
              <a:tailEnd/>
            </a:ln>
          </p:spPr>
          <p:txBody>
            <a:bodyPr lIns="0" tIns="0" rIns="0" bIns="0" anchor="ctr">
              <a:spAutoFit/>
            </a:bodyPr>
            <a:lstStyle/>
            <a:p>
              <a:pPr algn="ctr">
                <a:spcBef>
                  <a:spcPct val="50000"/>
                </a:spcBef>
              </a:pPr>
              <a:endParaRPr lang="en-US"/>
            </a:p>
          </p:txBody>
        </p:sp>
      </p:grpSp>
      <p:sp>
        <p:nvSpPr>
          <p:cNvPr id="36" name="Inhaltsplatzhalter 2"/>
          <p:cNvSpPr>
            <a:spLocks/>
          </p:cNvSpPr>
          <p:nvPr/>
        </p:nvSpPr>
        <p:spPr bwMode="auto">
          <a:xfrm>
            <a:off x="290513" y="3494088"/>
            <a:ext cx="5184775" cy="1714500"/>
          </a:xfrm>
          <a:prstGeom prst="rect">
            <a:avLst/>
          </a:prstGeom>
          <a:noFill/>
          <a:ln w="9525">
            <a:noFill/>
            <a:miter lim="800000"/>
            <a:headEnd/>
            <a:tailEnd/>
          </a:ln>
        </p:spPr>
        <p:txBody>
          <a:bodyPr wrap="none" lIns="0" tIns="0" rIns="0" bIns="0"/>
          <a:lstStyle/>
          <a:p>
            <a:pPr marL="266700" indent="-266700" defTabSz="762000">
              <a:spcBef>
                <a:spcPts val="200"/>
              </a:spcBef>
              <a:buFont typeface="Times" pitchFamily="18" charset="0"/>
              <a:buNone/>
            </a:pPr>
            <a:r>
              <a:rPr lang="en-US" sz="1400" b="1"/>
              <a:t>Evaluation:</a:t>
            </a:r>
            <a:endParaRPr lang="en-US" sz="1400"/>
          </a:p>
          <a:p>
            <a:pPr marL="406400" lvl="1" indent="-228600" defTabSz="762000">
              <a:spcBef>
                <a:spcPts val="200"/>
              </a:spcBef>
              <a:buClr>
                <a:schemeClr val="folHlink"/>
              </a:buClr>
              <a:buFont typeface="Times" pitchFamily="18" charset="0"/>
              <a:buChar char="•"/>
            </a:pPr>
            <a:r>
              <a:rPr lang="en-US" sz="1400"/>
              <a:t>Siemens Student Award expert committee (10 per challenge)  </a:t>
            </a:r>
          </a:p>
          <a:p>
            <a:pPr marL="406400" lvl="1" indent="-228600" defTabSz="762000">
              <a:spcBef>
                <a:spcPts val="200"/>
              </a:spcBef>
              <a:buClr>
                <a:schemeClr val="folHlink"/>
              </a:buClr>
              <a:buFont typeface="Times" pitchFamily="18" charset="0"/>
              <a:buChar char="•"/>
            </a:pPr>
            <a:r>
              <a:rPr lang="en-US" sz="1400"/>
              <a:t>Siemens Competition Committee</a:t>
            </a:r>
          </a:p>
          <a:p>
            <a:pPr marL="406400" lvl="1" indent="-228600" defTabSz="762000">
              <a:spcBef>
                <a:spcPts val="200"/>
              </a:spcBef>
              <a:buClr>
                <a:schemeClr val="folHlink"/>
              </a:buClr>
              <a:buFont typeface="Times" pitchFamily="18" charset="0"/>
              <a:buChar char="•"/>
            </a:pPr>
            <a:r>
              <a:rPr lang="en-US" sz="1400"/>
              <a:t>The Jury:  5 high-profile individuals involved with innovation</a:t>
            </a:r>
          </a:p>
          <a:p>
            <a:pPr marL="406400" lvl="1" indent="-228600" defTabSz="762000">
              <a:spcBef>
                <a:spcPts val="200"/>
              </a:spcBef>
              <a:buClr>
                <a:schemeClr val="folHlink"/>
              </a:buClr>
            </a:pPr>
            <a:r>
              <a:rPr lang="en-US" sz="1400"/>
              <a:t>	and sustainability initiatives around the Middle East</a:t>
            </a:r>
          </a:p>
          <a:p>
            <a:pPr marL="406400" lvl="1" indent="-228600" defTabSz="762000">
              <a:spcBef>
                <a:spcPts val="200"/>
              </a:spcBef>
              <a:buClr>
                <a:schemeClr val="folHlink"/>
              </a:buClr>
              <a:buFont typeface="Times" pitchFamily="18" charset="0"/>
              <a:buChar char="•"/>
            </a:pPr>
            <a:r>
              <a:rPr lang="en-US" sz="1400"/>
              <a:t>People’s choice:  Most “likes” on the online platform</a:t>
            </a:r>
          </a:p>
          <a:p>
            <a:pPr marL="266700" indent="-266700" defTabSz="762000">
              <a:spcBef>
                <a:spcPts val="200"/>
              </a:spcBef>
            </a:pPr>
            <a:r>
              <a:rPr lang="en-US" sz="1400" b="1"/>
              <a:t> </a:t>
            </a:r>
            <a:endParaRPr lang="en-US" sz="1400" b="1">
              <a:solidFill>
                <a:srgbClr val="FF0000"/>
              </a:solidFill>
            </a:endParaRPr>
          </a:p>
        </p:txBody>
      </p:sp>
      <p:sp>
        <p:nvSpPr>
          <p:cNvPr id="37" name="Footer Placeholder 2"/>
          <p:cNvSpPr>
            <a:spLocks noGrp="1"/>
          </p:cNvSpPr>
          <p:nvPr>
            <p:ph type="ftr" sz="quarter" idx="11"/>
          </p:nvPr>
        </p:nvSpPr>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ME / Communications</a:t>
            </a:r>
          </a:p>
          <a:p>
            <a:pPr>
              <a:defRPr/>
            </a:pPr>
            <a:endParaRPr lang="en-US" dirty="0">
              <a:latin typeface="Arial" pitchFamily="34" charset="0"/>
            </a:endParaRPr>
          </a:p>
        </p:txBody>
      </p:sp>
      <p:sp>
        <p:nvSpPr>
          <p:cNvPr id="38" name="Slide Number Placeholder 3"/>
          <p:cNvSpPr>
            <a:spLocks noGrp="1"/>
          </p:cNvSpPr>
          <p:nvPr>
            <p:ph type="sldNum" sz="quarter" idx="12"/>
          </p:nvPr>
        </p:nvSpPr>
        <p:spPr/>
        <p:txBody>
          <a:bodyPr/>
          <a:lstStyle/>
          <a:p>
            <a:pPr>
              <a:defRPr/>
            </a:pPr>
            <a:r>
              <a:rPr lang="en-US" smtClean="0">
                <a:latin typeface="Arial" pitchFamily="34" charset="0"/>
              </a:rPr>
              <a:t>Page </a:t>
            </a:r>
            <a:fld id="{4C009F2C-24DE-48CD-AFBB-5048E1D750D2}" type="slidenum">
              <a:rPr lang="en-US" smtClean="0">
                <a:latin typeface="Arial" pitchFamily="34" charset="0"/>
              </a:rPr>
              <a:pPr>
                <a:defRPr/>
              </a:pPr>
              <a:t>4</a:t>
            </a:fld>
            <a:endParaRPr lang="en-US" smtClean="0">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rved Right Arrow 77"/>
          <p:cNvSpPr>
            <a:spLocks noChangeArrowheads="1"/>
          </p:cNvSpPr>
          <p:nvPr/>
        </p:nvSpPr>
        <p:spPr bwMode="auto">
          <a:xfrm rot="1547364">
            <a:off x="307975" y="1962150"/>
            <a:ext cx="1308100" cy="3290888"/>
          </a:xfrm>
          <a:prstGeom prst="curvedRightArrow">
            <a:avLst>
              <a:gd name="adj1" fmla="val 24995"/>
              <a:gd name="adj2" fmla="val 53996"/>
              <a:gd name="adj3" fmla="val 25000"/>
            </a:avLst>
          </a:prstGeom>
          <a:solidFill>
            <a:schemeClr val="accent1"/>
          </a:solidFill>
          <a:ln w="9525" algn="ctr">
            <a:solidFill>
              <a:schemeClr val="bg2"/>
            </a:solidFill>
            <a:round/>
            <a:headEnd/>
            <a:tailEnd/>
          </a:ln>
        </p:spPr>
        <p:txBody>
          <a:bodyPr/>
          <a:lstStyle/>
          <a:p>
            <a:pPr algn="ctr">
              <a:spcBef>
                <a:spcPct val="50000"/>
              </a:spcBef>
            </a:pPr>
            <a:endParaRPr lang="en-US"/>
          </a:p>
        </p:txBody>
      </p:sp>
      <p:sp>
        <p:nvSpPr>
          <p:cNvPr id="34818" name="Titel 1"/>
          <p:cNvSpPr>
            <a:spLocks noGrp="1"/>
          </p:cNvSpPr>
          <p:nvPr>
            <p:ph type="title" idx="4294967295"/>
          </p:nvPr>
        </p:nvSpPr>
        <p:spPr/>
        <p:txBody>
          <a:bodyPr/>
          <a:lstStyle/>
          <a:p>
            <a:r>
              <a:rPr lang="en-US" smtClean="0"/>
              <a:t>Siemens Student Award 2013 </a:t>
            </a:r>
            <a:br>
              <a:rPr lang="en-US" smtClean="0"/>
            </a:br>
            <a:r>
              <a:rPr lang="en-US" smtClean="0"/>
              <a:t>Competition Evaluation Mode</a:t>
            </a:r>
          </a:p>
        </p:txBody>
      </p:sp>
      <p:sp>
        <p:nvSpPr>
          <p:cNvPr id="34819" name="Isosceles Triangle 35"/>
          <p:cNvSpPr>
            <a:spLocks noChangeArrowheads="1"/>
          </p:cNvSpPr>
          <p:nvPr/>
        </p:nvSpPr>
        <p:spPr bwMode="auto">
          <a:xfrm rot="10800000">
            <a:off x="1219200" y="1341438"/>
            <a:ext cx="5616575" cy="5111750"/>
          </a:xfrm>
          <a:prstGeom prst="triangle">
            <a:avLst>
              <a:gd name="adj" fmla="val 50000"/>
            </a:avLst>
          </a:prstGeom>
          <a:solidFill>
            <a:srgbClr val="0070C0"/>
          </a:solidFill>
          <a:ln w="9525" algn="ctr">
            <a:solidFill>
              <a:schemeClr val="bg2"/>
            </a:solidFill>
            <a:round/>
            <a:headEnd/>
            <a:tailEnd/>
          </a:ln>
        </p:spPr>
        <p:txBody>
          <a:bodyPr/>
          <a:lstStyle/>
          <a:p>
            <a:pPr algn="ctr">
              <a:spcBef>
                <a:spcPct val="50000"/>
              </a:spcBef>
            </a:pPr>
            <a:endParaRPr lang="en-US"/>
          </a:p>
        </p:txBody>
      </p:sp>
      <p:sp>
        <p:nvSpPr>
          <p:cNvPr id="34820" name="TextBox 36"/>
          <p:cNvSpPr txBox="1">
            <a:spLocks noChangeArrowheads="1"/>
          </p:cNvSpPr>
          <p:nvPr/>
        </p:nvSpPr>
        <p:spPr bwMode="auto">
          <a:xfrm>
            <a:off x="2994025" y="1804988"/>
            <a:ext cx="1998663" cy="400050"/>
          </a:xfrm>
          <a:prstGeom prst="rect">
            <a:avLst/>
          </a:prstGeom>
          <a:noFill/>
          <a:ln w="9525">
            <a:noFill/>
            <a:miter lim="800000"/>
            <a:headEnd/>
            <a:tailEnd/>
          </a:ln>
        </p:spPr>
        <p:txBody>
          <a:bodyPr wrap="none">
            <a:spAutoFit/>
          </a:bodyPr>
          <a:lstStyle/>
          <a:p>
            <a:pPr algn="ctr"/>
            <a:r>
              <a:rPr lang="en-US">
                <a:solidFill>
                  <a:schemeClr val="bg1"/>
                </a:solidFill>
              </a:rPr>
              <a:t>All Submissions</a:t>
            </a:r>
          </a:p>
        </p:txBody>
      </p:sp>
      <p:sp>
        <p:nvSpPr>
          <p:cNvPr id="38" name="TextBox 37"/>
          <p:cNvSpPr txBox="1">
            <a:spLocks noChangeArrowheads="1"/>
          </p:cNvSpPr>
          <p:nvPr/>
        </p:nvSpPr>
        <p:spPr bwMode="auto">
          <a:xfrm>
            <a:off x="2667000" y="2847975"/>
            <a:ext cx="2619375" cy="708025"/>
          </a:xfrm>
          <a:prstGeom prst="rect">
            <a:avLst/>
          </a:prstGeom>
          <a:noFill/>
          <a:ln w="9525">
            <a:noFill/>
            <a:miter lim="800000"/>
            <a:headEnd/>
            <a:tailEnd/>
          </a:ln>
        </p:spPr>
        <p:txBody>
          <a:bodyPr wrap="none">
            <a:spAutoFit/>
          </a:bodyPr>
          <a:lstStyle/>
          <a:p>
            <a:pPr algn="ctr"/>
            <a:r>
              <a:rPr lang="en-US">
                <a:solidFill>
                  <a:schemeClr val="bg1"/>
                </a:solidFill>
              </a:rPr>
              <a:t>20 Groups shortlisted</a:t>
            </a:r>
          </a:p>
          <a:p>
            <a:pPr algn="ctr"/>
            <a:r>
              <a:rPr lang="en-US">
                <a:solidFill>
                  <a:schemeClr val="bg1"/>
                </a:solidFill>
              </a:rPr>
              <a:t>(5 per challenge)</a:t>
            </a:r>
          </a:p>
        </p:txBody>
      </p:sp>
      <p:sp>
        <p:nvSpPr>
          <p:cNvPr id="39" name="TextBox 38"/>
          <p:cNvSpPr txBox="1">
            <a:spLocks noChangeArrowheads="1"/>
          </p:cNvSpPr>
          <p:nvPr/>
        </p:nvSpPr>
        <p:spPr bwMode="auto">
          <a:xfrm>
            <a:off x="2768600" y="4003675"/>
            <a:ext cx="2506663" cy="677863"/>
          </a:xfrm>
          <a:prstGeom prst="rect">
            <a:avLst/>
          </a:prstGeom>
          <a:noFill/>
          <a:ln w="9525">
            <a:noFill/>
            <a:miter lim="800000"/>
            <a:headEnd/>
            <a:tailEnd/>
          </a:ln>
        </p:spPr>
        <p:txBody>
          <a:bodyPr wrap="none">
            <a:spAutoFit/>
          </a:bodyPr>
          <a:lstStyle/>
          <a:p>
            <a:pPr algn="ctr"/>
            <a:r>
              <a:rPr lang="en-US">
                <a:solidFill>
                  <a:schemeClr val="bg1"/>
                </a:solidFill>
              </a:rPr>
              <a:t>4 Groups as finalists</a:t>
            </a:r>
          </a:p>
          <a:p>
            <a:pPr algn="ctr"/>
            <a:r>
              <a:rPr lang="en-US" sz="1800">
                <a:solidFill>
                  <a:schemeClr val="bg1"/>
                </a:solidFill>
              </a:rPr>
              <a:t>(1 per challenge)</a:t>
            </a:r>
          </a:p>
        </p:txBody>
      </p:sp>
      <p:sp>
        <p:nvSpPr>
          <p:cNvPr id="40" name="TextBox 39"/>
          <p:cNvSpPr txBox="1">
            <a:spLocks noChangeArrowheads="1"/>
          </p:cNvSpPr>
          <p:nvPr/>
        </p:nvSpPr>
        <p:spPr bwMode="auto">
          <a:xfrm>
            <a:off x="3457575" y="5084763"/>
            <a:ext cx="1112838" cy="708025"/>
          </a:xfrm>
          <a:prstGeom prst="rect">
            <a:avLst/>
          </a:prstGeom>
          <a:noFill/>
          <a:ln w="9525">
            <a:noFill/>
            <a:miter lim="800000"/>
            <a:headEnd/>
            <a:tailEnd/>
          </a:ln>
        </p:spPr>
        <p:txBody>
          <a:bodyPr wrap="none">
            <a:spAutoFit/>
          </a:bodyPr>
          <a:lstStyle/>
          <a:p>
            <a:pPr algn="ctr"/>
            <a:r>
              <a:rPr lang="en-US">
                <a:solidFill>
                  <a:schemeClr val="bg1"/>
                </a:solidFill>
              </a:rPr>
              <a:t>Winning</a:t>
            </a:r>
          </a:p>
          <a:p>
            <a:pPr algn="ctr"/>
            <a:r>
              <a:rPr lang="en-US">
                <a:solidFill>
                  <a:schemeClr val="bg1"/>
                </a:solidFill>
              </a:rPr>
              <a:t>Group</a:t>
            </a:r>
          </a:p>
        </p:txBody>
      </p:sp>
      <p:cxnSp>
        <p:nvCxnSpPr>
          <p:cNvPr id="34824" name="Straight Connector 41"/>
          <p:cNvCxnSpPr>
            <a:cxnSpLocks noChangeShapeType="1"/>
          </p:cNvCxnSpPr>
          <p:nvPr/>
        </p:nvCxnSpPr>
        <p:spPr bwMode="auto">
          <a:xfrm>
            <a:off x="1697038" y="2708275"/>
            <a:ext cx="4654550" cy="0"/>
          </a:xfrm>
          <a:prstGeom prst="line">
            <a:avLst/>
          </a:prstGeom>
          <a:noFill/>
          <a:ln w="9525" algn="ctr">
            <a:solidFill>
              <a:schemeClr val="bg2"/>
            </a:solidFill>
            <a:round/>
            <a:headEnd/>
            <a:tailEnd/>
          </a:ln>
        </p:spPr>
      </p:cxnSp>
      <p:cxnSp>
        <p:nvCxnSpPr>
          <p:cNvPr id="34825" name="Straight Connector 42"/>
          <p:cNvCxnSpPr>
            <a:cxnSpLocks noChangeShapeType="1"/>
          </p:cNvCxnSpPr>
          <p:nvPr/>
        </p:nvCxnSpPr>
        <p:spPr bwMode="auto">
          <a:xfrm>
            <a:off x="1866900" y="3933825"/>
            <a:ext cx="4392613" cy="0"/>
          </a:xfrm>
          <a:prstGeom prst="line">
            <a:avLst/>
          </a:prstGeom>
          <a:noFill/>
          <a:ln w="9525" algn="ctr">
            <a:solidFill>
              <a:schemeClr val="bg2"/>
            </a:solidFill>
            <a:round/>
            <a:headEnd/>
            <a:tailEnd/>
          </a:ln>
        </p:spPr>
      </p:cxnSp>
      <p:cxnSp>
        <p:nvCxnSpPr>
          <p:cNvPr id="34826" name="Straight Connector 43"/>
          <p:cNvCxnSpPr>
            <a:cxnSpLocks noChangeShapeType="1"/>
          </p:cNvCxnSpPr>
          <p:nvPr/>
        </p:nvCxnSpPr>
        <p:spPr bwMode="auto">
          <a:xfrm>
            <a:off x="1938338" y="5013325"/>
            <a:ext cx="4392612" cy="0"/>
          </a:xfrm>
          <a:prstGeom prst="line">
            <a:avLst/>
          </a:prstGeom>
          <a:noFill/>
          <a:ln w="9525" algn="ctr">
            <a:solidFill>
              <a:schemeClr val="bg2"/>
            </a:solidFill>
            <a:round/>
            <a:headEnd/>
            <a:tailEnd/>
          </a:ln>
        </p:spPr>
      </p:cxnSp>
      <p:sp>
        <p:nvSpPr>
          <p:cNvPr id="46" name="TextBox 45"/>
          <p:cNvSpPr txBox="1">
            <a:spLocks noChangeArrowheads="1"/>
          </p:cNvSpPr>
          <p:nvPr/>
        </p:nvSpPr>
        <p:spPr bwMode="auto">
          <a:xfrm>
            <a:off x="6832600" y="2343150"/>
            <a:ext cx="2235200" cy="708025"/>
          </a:xfrm>
          <a:prstGeom prst="rect">
            <a:avLst/>
          </a:prstGeom>
          <a:noFill/>
          <a:ln w="9525">
            <a:noFill/>
            <a:miter lim="800000"/>
            <a:headEnd/>
            <a:tailEnd/>
          </a:ln>
        </p:spPr>
        <p:txBody>
          <a:bodyPr wrap="none">
            <a:spAutoFit/>
          </a:bodyPr>
          <a:lstStyle/>
          <a:p>
            <a:pPr algn="ctr"/>
            <a:r>
              <a:rPr lang="en-US"/>
              <a:t>Student Award </a:t>
            </a:r>
          </a:p>
          <a:p>
            <a:pPr algn="ctr"/>
            <a:r>
              <a:rPr lang="en-US"/>
              <a:t>Expert Committee</a:t>
            </a:r>
          </a:p>
        </p:txBody>
      </p:sp>
      <p:sp>
        <p:nvSpPr>
          <p:cNvPr id="47" name="TextBox 46"/>
          <p:cNvSpPr txBox="1">
            <a:spLocks noChangeArrowheads="1"/>
          </p:cNvSpPr>
          <p:nvPr/>
        </p:nvSpPr>
        <p:spPr bwMode="auto">
          <a:xfrm>
            <a:off x="6761163" y="3584575"/>
            <a:ext cx="2233612" cy="708025"/>
          </a:xfrm>
          <a:prstGeom prst="rect">
            <a:avLst/>
          </a:prstGeom>
          <a:noFill/>
          <a:ln w="9525">
            <a:noFill/>
            <a:miter lim="800000"/>
            <a:headEnd/>
            <a:tailEnd/>
          </a:ln>
        </p:spPr>
        <p:txBody>
          <a:bodyPr wrap="none">
            <a:spAutoFit/>
          </a:bodyPr>
          <a:lstStyle/>
          <a:p>
            <a:pPr algn="ctr"/>
            <a:r>
              <a:rPr lang="en-US"/>
              <a:t>Student Award </a:t>
            </a:r>
          </a:p>
          <a:p>
            <a:pPr algn="ctr"/>
            <a:r>
              <a:rPr lang="en-US"/>
              <a:t>Expert Committee</a:t>
            </a:r>
          </a:p>
        </p:txBody>
      </p:sp>
      <p:sp>
        <p:nvSpPr>
          <p:cNvPr id="48" name="TextBox 47"/>
          <p:cNvSpPr txBox="1">
            <a:spLocks noChangeArrowheads="1"/>
          </p:cNvSpPr>
          <p:nvPr/>
        </p:nvSpPr>
        <p:spPr bwMode="auto">
          <a:xfrm>
            <a:off x="7278688" y="4810125"/>
            <a:ext cx="1181100" cy="400050"/>
          </a:xfrm>
          <a:prstGeom prst="rect">
            <a:avLst/>
          </a:prstGeom>
          <a:noFill/>
          <a:ln w="9525">
            <a:noFill/>
            <a:miter lim="800000"/>
            <a:headEnd/>
            <a:tailEnd/>
          </a:ln>
        </p:spPr>
        <p:txBody>
          <a:bodyPr wrap="none">
            <a:spAutoFit/>
          </a:bodyPr>
          <a:lstStyle/>
          <a:p>
            <a:pPr algn="ctr"/>
            <a:r>
              <a:rPr lang="en-US"/>
              <a:t>The Jury</a:t>
            </a:r>
          </a:p>
        </p:txBody>
      </p:sp>
      <p:cxnSp>
        <p:nvCxnSpPr>
          <p:cNvPr id="50" name="Straight Arrow Connector 49"/>
          <p:cNvCxnSpPr>
            <a:cxnSpLocks noChangeShapeType="1"/>
          </p:cNvCxnSpPr>
          <p:nvPr/>
        </p:nvCxnSpPr>
        <p:spPr bwMode="auto">
          <a:xfrm flipH="1">
            <a:off x="6140450" y="2714625"/>
            <a:ext cx="576263" cy="11113"/>
          </a:xfrm>
          <a:prstGeom prst="straightConnector1">
            <a:avLst/>
          </a:prstGeom>
          <a:noFill/>
          <a:ln w="22225" algn="ctr">
            <a:solidFill>
              <a:schemeClr val="tx1"/>
            </a:solidFill>
            <a:round/>
            <a:headEnd/>
            <a:tailEnd type="arrow" w="med" len="med"/>
          </a:ln>
        </p:spPr>
      </p:cxnSp>
      <p:cxnSp>
        <p:nvCxnSpPr>
          <p:cNvPr id="59" name="Straight Arrow Connector 58"/>
          <p:cNvCxnSpPr>
            <a:cxnSpLocks noChangeShapeType="1"/>
            <a:stCxn id="47" idx="1"/>
          </p:cNvCxnSpPr>
          <p:nvPr/>
        </p:nvCxnSpPr>
        <p:spPr bwMode="auto">
          <a:xfrm flipH="1" flipV="1">
            <a:off x="5513388" y="3933825"/>
            <a:ext cx="1247775" cy="4763"/>
          </a:xfrm>
          <a:prstGeom prst="straightConnector1">
            <a:avLst/>
          </a:prstGeom>
          <a:noFill/>
          <a:ln w="22225" algn="ctr">
            <a:solidFill>
              <a:schemeClr val="tx1"/>
            </a:solidFill>
            <a:round/>
            <a:headEnd/>
            <a:tailEnd type="arrow" w="med" len="med"/>
          </a:ln>
        </p:spPr>
      </p:cxnSp>
      <p:cxnSp>
        <p:nvCxnSpPr>
          <p:cNvPr id="61" name="Straight Arrow Connector 60"/>
          <p:cNvCxnSpPr>
            <a:cxnSpLocks noChangeShapeType="1"/>
          </p:cNvCxnSpPr>
          <p:nvPr/>
        </p:nvCxnSpPr>
        <p:spPr bwMode="auto">
          <a:xfrm flipH="1">
            <a:off x="4873625" y="5013325"/>
            <a:ext cx="2465388" cy="19050"/>
          </a:xfrm>
          <a:prstGeom prst="straightConnector1">
            <a:avLst/>
          </a:prstGeom>
          <a:noFill/>
          <a:ln w="22225" algn="ctr">
            <a:solidFill>
              <a:schemeClr val="tx1"/>
            </a:solidFill>
            <a:round/>
            <a:headEnd/>
            <a:tailEnd type="arrow" w="med" len="med"/>
          </a:ln>
        </p:spPr>
      </p:cxnSp>
      <p:sp>
        <p:nvSpPr>
          <p:cNvPr id="64" name="Isosceles Triangle 63"/>
          <p:cNvSpPr>
            <a:spLocks noChangeArrowheads="1"/>
          </p:cNvSpPr>
          <p:nvPr/>
        </p:nvSpPr>
        <p:spPr bwMode="auto">
          <a:xfrm rot="10800000">
            <a:off x="971550" y="5033963"/>
            <a:ext cx="1576388" cy="1376362"/>
          </a:xfrm>
          <a:prstGeom prst="triangle">
            <a:avLst>
              <a:gd name="adj" fmla="val 50000"/>
            </a:avLst>
          </a:prstGeom>
          <a:solidFill>
            <a:srgbClr val="0070C0"/>
          </a:solidFill>
          <a:ln w="9525" algn="ctr">
            <a:solidFill>
              <a:schemeClr val="bg2"/>
            </a:solidFill>
            <a:round/>
            <a:headEnd/>
            <a:tailEnd/>
          </a:ln>
        </p:spPr>
        <p:txBody>
          <a:bodyPr/>
          <a:lstStyle/>
          <a:p>
            <a:pPr algn="ctr">
              <a:spcBef>
                <a:spcPct val="50000"/>
              </a:spcBef>
            </a:pPr>
            <a:endParaRPr lang="en-US"/>
          </a:p>
        </p:txBody>
      </p:sp>
      <p:sp>
        <p:nvSpPr>
          <p:cNvPr id="80" name="TextBox 79"/>
          <p:cNvSpPr txBox="1">
            <a:spLocks noChangeArrowheads="1"/>
          </p:cNvSpPr>
          <p:nvPr/>
        </p:nvSpPr>
        <p:spPr bwMode="auto">
          <a:xfrm>
            <a:off x="1176338" y="5013325"/>
            <a:ext cx="1163637" cy="708025"/>
          </a:xfrm>
          <a:prstGeom prst="rect">
            <a:avLst/>
          </a:prstGeom>
          <a:noFill/>
          <a:ln w="9525">
            <a:noFill/>
            <a:miter lim="800000"/>
            <a:headEnd/>
            <a:tailEnd/>
          </a:ln>
        </p:spPr>
        <p:txBody>
          <a:bodyPr wrap="none">
            <a:spAutoFit/>
          </a:bodyPr>
          <a:lstStyle/>
          <a:p>
            <a:pPr algn="ctr"/>
            <a:r>
              <a:rPr lang="en-US">
                <a:solidFill>
                  <a:schemeClr val="bg1"/>
                </a:solidFill>
              </a:rPr>
              <a:t>People’s</a:t>
            </a:r>
          </a:p>
          <a:p>
            <a:pPr algn="ctr"/>
            <a:r>
              <a:rPr lang="en-US">
                <a:solidFill>
                  <a:schemeClr val="bg1"/>
                </a:solidFill>
              </a:rPr>
              <a:t>Choice</a:t>
            </a:r>
          </a:p>
        </p:txBody>
      </p:sp>
      <p:sp>
        <p:nvSpPr>
          <p:cNvPr id="20" name="Footer Placeholder 2"/>
          <p:cNvSpPr>
            <a:spLocks noGrp="1"/>
          </p:cNvSpPr>
          <p:nvPr>
            <p:ph type="ftr" sz="quarter" idx="11"/>
          </p:nvPr>
        </p:nvSpPr>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ME / Communications</a:t>
            </a:r>
          </a:p>
          <a:p>
            <a:pPr>
              <a:defRPr/>
            </a:pPr>
            <a:endParaRPr lang="en-US" dirty="0">
              <a:latin typeface="Arial" pitchFamily="34" charset="0"/>
            </a:endParaRPr>
          </a:p>
        </p:txBody>
      </p:sp>
      <p:sp>
        <p:nvSpPr>
          <p:cNvPr id="21" name="Slide Number Placeholder 3"/>
          <p:cNvSpPr>
            <a:spLocks noGrp="1"/>
          </p:cNvSpPr>
          <p:nvPr>
            <p:ph type="sldNum" sz="quarter" idx="12"/>
          </p:nvPr>
        </p:nvSpPr>
        <p:spPr/>
        <p:txBody>
          <a:bodyPr/>
          <a:lstStyle/>
          <a:p>
            <a:pPr>
              <a:defRPr/>
            </a:pPr>
            <a:r>
              <a:rPr lang="en-US" smtClean="0">
                <a:latin typeface="Arial" pitchFamily="34" charset="0"/>
              </a:rPr>
              <a:t>Page </a:t>
            </a:r>
            <a:fld id="{9D6F1AD9-885A-4F9D-8075-01687B37A00F}" type="slidenum">
              <a:rPr lang="en-US" smtClean="0">
                <a:latin typeface="Arial" pitchFamily="34" charset="0"/>
              </a:rPr>
              <a:pPr>
                <a:defRPr/>
              </a:pPr>
              <a:t>5</a:t>
            </a:fld>
            <a:endParaRPr lang="en-US" smtClean="0">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38" grpId="0"/>
      <p:bldP spid="39" grpId="0"/>
      <p:bldP spid="40" grpId="0"/>
      <p:bldP spid="46" grpId="0"/>
      <p:bldP spid="47" grpId="0"/>
      <p:bldP spid="48" grpId="0"/>
      <p:bldP spid="64"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reeform 31"/>
          <p:cNvSpPr>
            <a:spLocks/>
          </p:cNvSpPr>
          <p:nvPr/>
        </p:nvSpPr>
        <p:spPr bwMode="auto">
          <a:xfrm>
            <a:off x="1141413" y="1343025"/>
            <a:ext cx="7848600" cy="817563"/>
          </a:xfrm>
          <a:custGeom>
            <a:avLst/>
            <a:gdLst>
              <a:gd name="T0" fmla="*/ 7595250 w 4492"/>
              <a:gd name="T1" fmla="*/ 0 h 309"/>
              <a:gd name="T2" fmla="*/ 0 w 4492"/>
              <a:gd name="T3" fmla="*/ 0 h 309"/>
              <a:gd name="T4" fmla="*/ 0 w 4492"/>
              <a:gd name="T5" fmla="*/ 817563 h 309"/>
              <a:gd name="T6" fmla="*/ 7595250 w 4492"/>
              <a:gd name="T7" fmla="*/ 817563 h 309"/>
              <a:gd name="T8" fmla="*/ 7848600 w 4492"/>
              <a:gd name="T9" fmla="*/ 407459 h 309"/>
              <a:gd name="T10" fmla="*/ 7595250 w 4492"/>
              <a:gd name="T11" fmla="*/ 0 h 309"/>
              <a:gd name="T12" fmla="*/ 0 60000 65536"/>
              <a:gd name="T13" fmla="*/ 0 60000 65536"/>
              <a:gd name="T14" fmla="*/ 0 60000 65536"/>
              <a:gd name="T15" fmla="*/ 0 60000 65536"/>
              <a:gd name="T16" fmla="*/ 0 60000 65536"/>
              <a:gd name="T17" fmla="*/ 0 60000 65536"/>
              <a:gd name="T18" fmla="*/ 0 w 4492"/>
              <a:gd name="T19" fmla="*/ 0 h 309"/>
              <a:gd name="T20" fmla="*/ 4492 w 4492"/>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4492" h="309">
                <a:moveTo>
                  <a:pt x="4347" y="0"/>
                </a:moveTo>
                <a:lnTo>
                  <a:pt x="0" y="0"/>
                </a:lnTo>
                <a:lnTo>
                  <a:pt x="0" y="309"/>
                </a:lnTo>
                <a:lnTo>
                  <a:pt x="4347" y="309"/>
                </a:lnTo>
                <a:lnTo>
                  <a:pt x="4492" y="154"/>
                </a:lnTo>
                <a:lnTo>
                  <a:pt x="4347" y="0"/>
                </a:lnTo>
                <a:close/>
              </a:path>
            </a:pathLst>
          </a:custGeom>
          <a:solidFill>
            <a:schemeClr val="folHlink"/>
          </a:solidFill>
          <a:ln w="9525">
            <a:noFill/>
            <a:round/>
            <a:headEnd/>
            <a:tailEnd/>
          </a:ln>
        </p:spPr>
        <p:txBody>
          <a:bodyPr/>
          <a:lstStyle/>
          <a:p>
            <a:endParaRPr lang="en-US"/>
          </a:p>
        </p:txBody>
      </p:sp>
      <p:sp>
        <p:nvSpPr>
          <p:cNvPr id="36866" name="Freeform 14"/>
          <p:cNvSpPr>
            <a:spLocks/>
          </p:cNvSpPr>
          <p:nvPr/>
        </p:nvSpPr>
        <p:spPr bwMode="auto">
          <a:xfrm>
            <a:off x="6110288" y="2263775"/>
            <a:ext cx="46037" cy="3948113"/>
          </a:xfrm>
          <a:custGeom>
            <a:avLst/>
            <a:gdLst>
              <a:gd name="T0" fmla="*/ 23019 w 2"/>
              <a:gd name="T1" fmla="*/ 0 h 2611"/>
              <a:gd name="T2" fmla="*/ 0 w 2"/>
              <a:gd name="T3" fmla="*/ 3946601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545798" name="Rectangle 6"/>
          <p:cNvSpPr>
            <a:spLocks noChangeArrowheads="1"/>
          </p:cNvSpPr>
          <p:nvPr/>
        </p:nvSpPr>
        <p:spPr bwMode="auto">
          <a:xfrm>
            <a:off x="134248" y="2204864"/>
            <a:ext cx="986167" cy="4248472"/>
          </a:xfrm>
          <a:prstGeom prst="rect">
            <a:avLst/>
          </a:prstGeom>
          <a:solidFill>
            <a:schemeClr val="folHlink"/>
          </a:solidFill>
          <a:ln w="9525">
            <a:noFill/>
            <a:miter lim="800000"/>
            <a:headEnd/>
            <a:tailEnd/>
          </a:ln>
          <a:effectLst/>
        </p:spPr>
        <p:txBody>
          <a:bodyPr vert="vert270" lIns="92075" tIns="46038" rIns="92075" bIns="46038">
            <a:spAutoFit/>
          </a:bodyPr>
          <a:lstStyle/>
          <a:p>
            <a:pPr algn="ctr">
              <a:defRPr/>
            </a:pPr>
            <a:endParaRPr lang="en-US" sz="1200" b="1" dirty="0">
              <a:solidFill>
                <a:schemeClr val="bg2"/>
              </a:solidFill>
              <a:ea typeface="ＭＳ Ｐゴシック" pitchFamily="20" charset="-128"/>
            </a:endParaRPr>
          </a:p>
          <a:p>
            <a:pPr algn="ctr">
              <a:defRPr/>
            </a:pPr>
            <a:r>
              <a:rPr lang="en-US" sz="2800" b="1" dirty="0">
                <a:solidFill>
                  <a:schemeClr val="bg2"/>
                </a:solidFill>
                <a:ea typeface="ＭＳ Ｐゴシック" pitchFamily="20" charset="-128"/>
              </a:rPr>
              <a:t>Activities</a:t>
            </a:r>
          </a:p>
          <a:p>
            <a:pPr algn="ctr">
              <a:defRPr/>
            </a:pPr>
            <a:endParaRPr lang="en-US" sz="1200" b="1" dirty="0">
              <a:solidFill>
                <a:schemeClr val="bg2"/>
              </a:solidFill>
              <a:ea typeface="ＭＳ Ｐゴシック" pitchFamily="20" charset="-128"/>
            </a:endParaRPr>
          </a:p>
        </p:txBody>
      </p:sp>
      <p:sp>
        <p:nvSpPr>
          <p:cNvPr id="36868" name="Freeform 9"/>
          <p:cNvSpPr>
            <a:spLocks/>
          </p:cNvSpPr>
          <p:nvPr/>
        </p:nvSpPr>
        <p:spPr bwMode="auto">
          <a:xfrm>
            <a:off x="1781175" y="2243138"/>
            <a:ext cx="46038" cy="3968750"/>
          </a:xfrm>
          <a:custGeom>
            <a:avLst/>
            <a:gdLst>
              <a:gd name="T0" fmla="*/ 23019 w 2"/>
              <a:gd name="T1" fmla="*/ 0 h 2611"/>
              <a:gd name="T2" fmla="*/ 0 w 2"/>
              <a:gd name="T3" fmla="*/ 3967230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69" name="Freeform 10"/>
          <p:cNvSpPr>
            <a:spLocks/>
          </p:cNvSpPr>
          <p:nvPr/>
        </p:nvSpPr>
        <p:spPr bwMode="auto">
          <a:xfrm>
            <a:off x="3228975" y="2212975"/>
            <a:ext cx="46038" cy="3998913"/>
          </a:xfrm>
          <a:custGeom>
            <a:avLst/>
            <a:gdLst>
              <a:gd name="T0" fmla="*/ 23019 w 2"/>
              <a:gd name="T1" fmla="*/ 0 h 2611"/>
              <a:gd name="T2" fmla="*/ 0 w 2"/>
              <a:gd name="T3" fmla="*/ 3997381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70" name="Freeform 11"/>
          <p:cNvSpPr>
            <a:spLocks/>
          </p:cNvSpPr>
          <p:nvPr/>
        </p:nvSpPr>
        <p:spPr bwMode="auto">
          <a:xfrm>
            <a:off x="3949700" y="2246313"/>
            <a:ext cx="46038" cy="3965575"/>
          </a:xfrm>
          <a:custGeom>
            <a:avLst/>
            <a:gdLst>
              <a:gd name="T0" fmla="*/ 23019 w 2"/>
              <a:gd name="T1" fmla="*/ 0 h 2611"/>
              <a:gd name="T2" fmla="*/ 0 w 2"/>
              <a:gd name="T3" fmla="*/ 3964056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71" name="Freeform 12"/>
          <p:cNvSpPr>
            <a:spLocks/>
          </p:cNvSpPr>
          <p:nvPr/>
        </p:nvSpPr>
        <p:spPr bwMode="auto">
          <a:xfrm>
            <a:off x="4670425" y="2220913"/>
            <a:ext cx="44450" cy="3990975"/>
          </a:xfrm>
          <a:custGeom>
            <a:avLst/>
            <a:gdLst>
              <a:gd name="T0" fmla="*/ 22225 w 2"/>
              <a:gd name="T1" fmla="*/ 0 h 2611"/>
              <a:gd name="T2" fmla="*/ 0 w 2"/>
              <a:gd name="T3" fmla="*/ 3989446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72" name="Freeform 13"/>
          <p:cNvSpPr>
            <a:spLocks/>
          </p:cNvSpPr>
          <p:nvPr/>
        </p:nvSpPr>
        <p:spPr bwMode="auto">
          <a:xfrm>
            <a:off x="5389563" y="2233613"/>
            <a:ext cx="46037" cy="3978275"/>
          </a:xfrm>
          <a:custGeom>
            <a:avLst/>
            <a:gdLst>
              <a:gd name="T0" fmla="*/ 23019 w 2"/>
              <a:gd name="T1" fmla="*/ 0 h 2611"/>
              <a:gd name="T2" fmla="*/ 0 w 2"/>
              <a:gd name="T3" fmla="*/ 3976751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73" name="Text Box 19"/>
          <p:cNvSpPr txBox="1">
            <a:spLocks noChangeArrowheads="1"/>
          </p:cNvSpPr>
          <p:nvPr/>
        </p:nvSpPr>
        <p:spPr bwMode="auto">
          <a:xfrm>
            <a:off x="1212850" y="1598613"/>
            <a:ext cx="515938"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Jan</a:t>
            </a:r>
          </a:p>
        </p:txBody>
      </p:sp>
      <p:sp>
        <p:nvSpPr>
          <p:cNvPr id="36874" name="Text Box 20"/>
          <p:cNvSpPr txBox="1">
            <a:spLocks noChangeArrowheads="1"/>
          </p:cNvSpPr>
          <p:nvPr/>
        </p:nvSpPr>
        <p:spPr bwMode="auto">
          <a:xfrm>
            <a:off x="1862138" y="1598613"/>
            <a:ext cx="515937"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Feb</a:t>
            </a:r>
          </a:p>
        </p:txBody>
      </p:sp>
      <p:sp>
        <p:nvSpPr>
          <p:cNvPr id="36875" name="Text Box 21"/>
          <p:cNvSpPr txBox="1">
            <a:spLocks noChangeArrowheads="1"/>
          </p:cNvSpPr>
          <p:nvPr/>
        </p:nvSpPr>
        <p:spPr bwMode="auto">
          <a:xfrm>
            <a:off x="2581275" y="1573213"/>
            <a:ext cx="517525"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Mar</a:t>
            </a:r>
          </a:p>
        </p:txBody>
      </p:sp>
      <p:sp>
        <p:nvSpPr>
          <p:cNvPr id="36876" name="Text Box 22"/>
          <p:cNvSpPr txBox="1">
            <a:spLocks noChangeArrowheads="1"/>
          </p:cNvSpPr>
          <p:nvPr/>
        </p:nvSpPr>
        <p:spPr bwMode="auto">
          <a:xfrm>
            <a:off x="3302000" y="1573213"/>
            <a:ext cx="517525"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Apr</a:t>
            </a:r>
          </a:p>
        </p:txBody>
      </p:sp>
      <p:sp>
        <p:nvSpPr>
          <p:cNvPr id="36877" name="Text Box 23"/>
          <p:cNvSpPr txBox="1">
            <a:spLocks noChangeArrowheads="1"/>
          </p:cNvSpPr>
          <p:nvPr/>
        </p:nvSpPr>
        <p:spPr bwMode="auto">
          <a:xfrm>
            <a:off x="4021138" y="1573213"/>
            <a:ext cx="620712" cy="307975"/>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May</a:t>
            </a:r>
          </a:p>
        </p:txBody>
      </p:sp>
      <p:sp>
        <p:nvSpPr>
          <p:cNvPr id="36878" name="Text Box 24"/>
          <p:cNvSpPr txBox="1">
            <a:spLocks noChangeArrowheads="1"/>
          </p:cNvSpPr>
          <p:nvPr/>
        </p:nvSpPr>
        <p:spPr bwMode="auto">
          <a:xfrm>
            <a:off x="4741863" y="1576388"/>
            <a:ext cx="592137"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Jun</a:t>
            </a:r>
          </a:p>
        </p:txBody>
      </p:sp>
      <p:sp>
        <p:nvSpPr>
          <p:cNvPr id="36879" name="Rectangle 25"/>
          <p:cNvSpPr>
            <a:spLocks noChangeArrowheads="1"/>
          </p:cNvSpPr>
          <p:nvPr/>
        </p:nvSpPr>
        <p:spPr bwMode="auto">
          <a:xfrm>
            <a:off x="169863" y="1343025"/>
            <a:ext cx="958850" cy="809625"/>
          </a:xfrm>
          <a:prstGeom prst="rect">
            <a:avLst/>
          </a:prstGeom>
          <a:solidFill>
            <a:schemeClr val="folHlink"/>
          </a:solidFill>
          <a:ln w="12700">
            <a:solidFill>
              <a:srgbClr val="99CC00"/>
            </a:solidFill>
            <a:miter lim="800000"/>
            <a:headEnd/>
            <a:tailEnd/>
          </a:ln>
        </p:spPr>
        <p:txBody>
          <a:bodyPr lIns="92075" tIns="46038" rIns="92075" bIns="46038">
            <a:spAutoFit/>
          </a:bodyPr>
          <a:lstStyle/>
          <a:p>
            <a:pPr algn="ctr"/>
            <a:endParaRPr lang="en-US" sz="1400" b="1">
              <a:ea typeface="MS PGothic"/>
              <a:cs typeface="MS PGothic"/>
            </a:endParaRPr>
          </a:p>
          <a:p>
            <a:pPr algn="ctr"/>
            <a:r>
              <a:rPr lang="en-US" sz="1800" b="1">
                <a:solidFill>
                  <a:schemeClr val="bg2"/>
                </a:solidFill>
                <a:ea typeface="MS PGothic"/>
                <a:cs typeface="MS PGothic"/>
              </a:rPr>
              <a:t>2013</a:t>
            </a:r>
          </a:p>
          <a:p>
            <a:pPr algn="ctr"/>
            <a:endParaRPr lang="en-US" sz="1400" b="1">
              <a:ea typeface="MS PGothic"/>
              <a:cs typeface="MS PGothic"/>
            </a:endParaRPr>
          </a:p>
        </p:txBody>
      </p:sp>
      <p:sp>
        <p:nvSpPr>
          <p:cNvPr id="36880" name="Line 32"/>
          <p:cNvSpPr>
            <a:spLocks noChangeShapeType="1"/>
          </p:cNvSpPr>
          <p:nvPr/>
        </p:nvSpPr>
        <p:spPr bwMode="auto">
          <a:xfrm>
            <a:off x="4670425" y="1573213"/>
            <a:ext cx="1588" cy="376237"/>
          </a:xfrm>
          <a:prstGeom prst="line">
            <a:avLst/>
          </a:prstGeom>
          <a:noFill/>
          <a:ln w="23813">
            <a:solidFill>
              <a:srgbClr val="FFFFFF"/>
            </a:solidFill>
            <a:round/>
            <a:headEnd/>
            <a:tailEnd/>
          </a:ln>
        </p:spPr>
        <p:txBody>
          <a:bodyPr/>
          <a:lstStyle/>
          <a:p>
            <a:endParaRPr lang="en-US"/>
          </a:p>
        </p:txBody>
      </p:sp>
      <p:sp>
        <p:nvSpPr>
          <p:cNvPr id="36881" name="Line 33"/>
          <p:cNvSpPr>
            <a:spLocks noChangeShapeType="1"/>
          </p:cNvSpPr>
          <p:nvPr/>
        </p:nvSpPr>
        <p:spPr bwMode="auto">
          <a:xfrm>
            <a:off x="3949700" y="1573213"/>
            <a:ext cx="1588" cy="376237"/>
          </a:xfrm>
          <a:prstGeom prst="line">
            <a:avLst/>
          </a:prstGeom>
          <a:noFill/>
          <a:ln w="23813">
            <a:solidFill>
              <a:srgbClr val="FFFFFF"/>
            </a:solidFill>
            <a:round/>
            <a:headEnd/>
            <a:tailEnd/>
          </a:ln>
        </p:spPr>
        <p:txBody>
          <a:bodyPr/>
          <a:lstStyle/>
          <a:p>
            <a:endParaRPr lang="en-US"/>
          </a:p>
        </p:txBody>
      </p:sp>
      <p:sp>
        <p:nvSpPr>
          <p:cNvPr id="36882" name="Line 34"/>
          <p:cNvSpPr>
            <a:spLocks noChangeShapeType="1"/>
          </p:cNvSpPr>
          <p:nvPr/>
        </p:nvSpPr>
        <p:spPr bwMode="auto">
          <a:xfrm>
            <a:off x="3227388" y="1573213"/>
            <a:ext cx="1587" cy="376237"/>
          </a:xfrm>
          <a:prstGeom prst="line">
            <a:avLst/>
          </a:prstGeom>
          <a:noFill/>
          <a:ln w="23813">
            <a:solidFill>
              <a:srgbClr val="FFFFFF"/>
            </a:solidFill>
            <a:round/>
            <a:headEnd/>
            <a:tailEnd/>
          </a:ln>
        </p:spPr>
        <p:txBody>
          <a:bodyPr/>
          <a:lstStyle/>
          <a:p>
            <a:endParaRPr lang="en-US"/>
          </a:p>
        </p:txBody>
      </p:sp>
      <p:sp>
        <p:nvSpPr>
          <p:cNvPr id="36883" name="Line 35"/>
          <p:cNvSpPr>
            <a:spLocks noChangeShapeType="1"/>
          </p:cNvSpPr>
          <p:nvPr/>
        </p:nvSpPr>
        <p:spPr bwMode="auto">
          <a:xfrm>
            <a:off x="2509838" y="1573213"/>
            <a:ext cx="1587" cy="376237"/>
          </a:xfrm>
          <a:prstGeom prst="line">
            <a:avLst/>
          </a:prstGeom>
          <a:noFill/>
          <a:ln w="23813">
            <a:solidFill>
              <a:srgbClr val="FFFFFF"/>
            </a:solidFill>
            <a:round/>
            <a:headEnd/>
            <a:tailEnd/>
          </a:ln>
        </p:spPr>
        <p:txBody>
          <a:bodyPr/>
          <a:lstStyle/>
          <a:p>
            <a:endParaRPr lang="en-US"/>
          </a:p>
        </p:txBody>
      </p:sp>
      <p:sp>
        <p:nvSpPr>
          <p:cNvPr id="36884" name="Line 36"/>
          <p:cNvSpPr>
            <a:spLocks noChangeShapeType="1"/>
          </p:cNvSpPr>
          <p:nvPr/>
        </p:nvSpPr>
        <p:spPr bwMode="auto">
          <a:xfrm>
            <a:off x="1789113" y="1573213"/>
            <a:ext cx="1587" cy="376237"/>
          </a:xfrm>
          <a:prstGeom prst="line">
            <a:avLst/>
          </a:prstGeom>
          <a:noFill/>
          <a:ln w="23813">
            <a:solidFill>
              <a:srgbClr val="FFFFFF"/>
            </a:solidFill>
            <a:round/>
            <a:headEnd/>
            <a:tailEnd/>
          </a:ln>
        </p:spPr>
        <p:txBody>
          <a:bodyPr/>
          <a:lstStyle/>
          <a:p>
            <a:endParaRPr lang="en-US"/>
          </a:p>
        </p:txBody>
      </p:sp>
      <p:sp>
        <p:nvSpPr>
          <p:cNvPr id="545818" name="Rectangle 26"/>
          <p:cNvSpPr>
            <a:spLocks noChangeArrowheads="1"/>
          </p:cNvSpPr>
          <p:nvPr/>
        </p:nvSpPr>
        <p:spPr bwMode="auto">
          <a:xfrm>
            <a:off x="519113" y="268288"/>
            <a:ext cx="6140450" cy="809625"/>
          </a:xfrm>
          <a:prstGeom prst="rect">
            <a:avLst/>
          </a:prstGeom>
          <a:noFill/>
          <a:ln w="9525">
            <a:noFill/>
            <a:miter lim="800000"/>
            <a:headEnd/>
            <a:tailEnd/>
          </a:ln>
        </p:spPr>
        <p:txBody>
          <a:bodyPr lIns="0" tIns="0" rIns="0" bIns="0" anchor="b"/>
          <a:lstStyle/>
          <a:p>
            <a:pPr>
              <a:defRPr/>
            </a:pPr>
            <a:r>
              <a:rPr lang="en-US" b="1" dirty="0">
                <a:latin typeface="+mj-lt"/>
                <a:ea typeface="+mj-ea"/>
                <a:cs typeface="+mj-cs"/>
              </a:rPr>
              <a:t>Siemens Student Award 2013</a:t>
            </a:r>
          </a:p>
          <a:p>
            <a:pPr>
              <a:defRPr/>
            </a:pPr>
            <a:r>
              <a:rPr lang="en-US" b="1" dirty="0">
                <a:latin typeface="+mj-lt"/>
                <a:ea typeface="+mj-ea"/>
                <a:cs typeface="+mj-cs"/>
              </a:rPr>
              <a:t>Timeline</a:t>
            </a:r>
          </a:p>
        </p:txBody>
      </p:sp>
      <p:sp>
        <p:nvSpPr>
          <p:cNvPr id="36886" name="Text Box 24"/>
          <p:cNvSpPr txBox="1">
            <a:spLocks noChangeArrowheads="1"/>
          </p:cNvSpPr>
          <p:nvPr/>
        </p:nvSpPr>
        <p:spPr bwMode="auto">
          <a:xfrm>
            <a:off x="5432425" y="1571625"/>
            <a:ext cx="592138"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Jul</a:t>
            </a:r>
          </a:p>
        </p:txBody>
      </p:sp>
      <p:sp>
        <p:nvSpPr>
          <p:cNvPr id="36887" name="Text Box 24"/>
          <p:cNvSpPr txBox="1">
            <a:spLocks noChangeArrowheads="1"/>
          </p:cNvSpPr>
          <p:nvPr/>
        </p:nvSpPr>
        <p:spPr bwMode="auto">
          <a:xfrm>
            <a:off x="6181725" y="1576388"/>
            <a:ext cx="592138"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Aug</a:t>
            </a:r>
          </a:p>
        </p:txBody>
      </p:sp>
      <p:sp>
        <p:nvSpPr>
          <p:cNvPr id="36888" name="Text Box 24"/>
          <p:cNvSpPr txBox="1">
            <a:spLocks noChangeArrowheads="1"/>
          </p:cNvSpPr>
          <p:nvPr/>
        </p:nvSpPr>
        <p:spPr bwMode="auto">
          <a:xfrm>
            <a:off x="6859588" y="1571625"/>
            <a:ext cx="592137"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Sep</a:t>
            </a:r>
          </a:p>
        </p:txBody>
      </p:sp>
      <p:sp>
        <p:nvSpPr>
          <p:cNvPr id="36889" name="Text Box 24"/>
          <p:cNvSpPr txBox="1">
            <a:spLocks noChangeArrowheads="1"/>
          </p:cNvSpPr>
          <p:nvPr/>
        </p:nvSpPr>
        <p:spPr bwMode="auto">
          <a:xfrm>
            <a:off x="7500938" y="1584325"/>
            <a:ext cx="592137"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Nov</a:t>
            </a:r>
          </a:p>
        </p:txBody>
      </p:sp>
      <p:sp>
        <p:nvSpPr>
          <p:cNvPr id="36890" name="Text Box 24"/>
          <p:cNvSpPr txBox="1">
            <a:spLocks noChangeArrowheads="1"/>
          </p:cNvSpPr>
          <p:nvPr/>
        </p:nvSpPr>
        <p:spPr bwMode="auto">
          <a:xfrm>
            <a:off x="8135938" y="1592263"/>
            <a:ext cx="592137" cy="304800"/>
          </a:xfrm>
          <a:prstGeom prst="rect">
            <a:avLst/>
          </a:prstGeom>
          <a:solidFill>
            <a:schemeClr val="folHlink"/>
          </a:solidFill>
          <a:ln w="9525">
            <a:noFill/>
            <a:miter lim="800000"/>
            <a:headEnd/>
            <a:tailEnd/>
          </a:ln>
        </p:spPr>
        <p:txBody>
          <a:bodyPr>
            <a:spAutoFit/>
          </a:bodyPr>
          <a:lstStyle/>
          <a:p>
            <a:pPr algn="ctr" eaLnBrk="0" hangingPunct="0">
              <a:spcBef>
                <a:spcPct val="50000"/>
              </a:spcBef>
            </a:pPr>
            <a:r>
              <a:rPr lang="en-US" sz="1400" b="1">
                <a:solidFill>
                  <a:schemeClr val="bg2"/>
                </a:solidFill>
                <a:ea typeface="MS PGothic"/>
                <a:cs typeface="MS PGothic"/>
              </a:rPr>
              <a:t>Dec</a:t>
            </a:r>
          </a:p>
        </p:txBody>
      </p:sp>
      <p:sp>
        <p:nvSpPr>
          <p:cNvPr id="36891" name="Line 32"/>
          <p:cNvSpPr>
            <a:spLocks noChangeShapeType="1"/>
          </p:cNvSpPr>
          <p:nvPr/>
        </p:nvSpPr>
        <p:spPr bwMode="auto">
          <a:xfrm>
            <a:off x="5389563" y="1571625"/>
            <a:ext cx="1587" cy="376238"/>
          </a:xfrm>
          <a:prstGeom prst="line">
            <a:avLst/>
          </a:prstGeom>
          <a:noFill/>
          <a:ln w="23813">
            <a:solidFill>
              <a:srgbClr val="FFFFFF"/>
            </a:solidFill>
            <a:round/>
            <a:headEnd/>
            <a:tailEnd/>
          </a:ln>
        </p:spPr>
        <p:txBody>
          <a:bodyPr/>
          <a:lstStyle/>
          <a:p>
            <a:endParaRPr lang="en-US"/>
          </a:p>
        </p:txBody>
      </p:sp>
      <p:sp>
        <p:nvSpPr>
          <p:cNvPr id="36892" name="Line 32"/>
          <p:cNvSpPr>
            <a:spLocks noChangeShapeType="1"/>
          </p:cNvSpPr>
          <p:nvPr/>
        </p:nvSpPr>
        <p:spPr bwMode="auto">
          <a:xfrm>
            <a:off x="6837363" y="1571625"/>
            <a:ext cx="1587" cy="376238"/>
          </a:xfrm>
          <a:prstGeom prst="line">
            <a:avLst/>
          </a:prstGeom>
          <a:noFill/>
          <a:ln w="23813">
            <a:solidFill>
              <a:srgbClr val="FFFFFF"/>
            </a:solidFill>
            <a:round/>
            <a:headEnd/>
            <a:tailEnd/>
          </a:ln>
        </p:spPr>
        <p:txBody>
          <a:bodyPr/>
          <a:lstStyle/>
          <a:p>
            <a:endParaRPr lang="en-US"/>
          </a:p>
        </p:txBody>
      </p:sp>
      <p:sp>
        <p:nvSpPr>
          <p:cNvPr id="36893" name="Line 32"/>
          <p:cNvSpPr>
            <a:spLocks noChangeShapeType="1"/>
          </p:cNvSpPr>
          <p:nvPr/>
        </p:nvSpPr>
        <p:spPr bwMode="auto">
          <a:xfrm>
            <a:off x="6110288" y="1571625"/>
            <a:ext cx="0" cy="360363"/>
          </a:xfrm>
          <a:prstGeom prst="line">
            <a:avLst/>
          </a:prstGeom>
          <a:noFill/>
          <a:ln w="23813">
            <a:solidFill>
              <a:srgbClr val="FFFFFF"/>
            </a:solidFill>
            <a:round/>
            <a:headEnd/>
            <a:tailEnd/>
          </a:ln>
        </p:spPr>
        <p:txBody>
          <a:bodyPr/>
          <a:lstStyle/>
          <a:p>
            <a:endParaRPr lang="en-US"/>
          </a:p>
        </p:txBody>
      </p:sp>
      <p:sp>
        <p:nvSpPr>
          <p:cNvPr id="36894" name="Line 32"/>
          <p:cNvSpPr>
            <a:spLocks noChangeShapeType="1"/>
          </p:cNvSpPr>
          <p:nvPr/>
        </p:nvSpPr>
        <p:spPr bwMode="auto">
          <a:xfrm>
            <a:off x="7491413" y="1571625"/>
            <a:ext cx="1587" cy="376238"/>
          </a:xfrm>
          <a:prstGeom prst="line">
            <a:avLst/>
          </a:prstGeom>
          <a:noFill/>
          <a:ln w="23813">
            <a:solidFill>
              <a:srgbClr val="FFFFFF"/>
            </a:solidFill>
            <a:round/>
            <a:headEnd/>
            <a:tailEnd/>
          </a:ln>
        </p:spPr>
        <p:txBody>
          <a:bodyPr/>
          <a:lstStyle/>
          <a:p>
            <a:endParaRPr lang="en-US"/>
          </a:p>
        </p:txBody>
      </p:sp>
      <p:sp>
        <p:nvSpPr>
          <p:cNvPr id="36895" name="Line 32"/>
          <p:cNvSpPr>
            <a:spLocks noChangeShapeType="1"/>
          </p:cNvSpPr>
          <p:nvPr/>
        </p:nvSpPr>
        <p:spPr bwMode="auto">
          <a:xfrm>
            <a:off x="8126413" y="1571625"/>
            <a:ext cx="1587" cy="376238"/>
          </a:xfrm>
          <a:prstGeom prst="line">
            <a:avLst/>
          </a:prstGeom>
          <a:noFill/>
          <a:ln w="23813">
            <a:solidFill>
              <a:srgbClr val="FFFFFF"/>
            </a:solidFill>
            <a:round/>
            <a:headEnd/>
            <a:tailEnd/>
          </a:ln>
        </p:spPr>
        <p:txBody>
          <a:bodyPr/>
          <a:lstStyle/>
          <a:p>
            <a:endParaRPr lang="en-US"/>
          </a:p>
        </p:txBody>
      </p:sp>
      <p:sp>
        <p:nvSpPr>
          <p:cNvPr id="36896" name="Freeform 9"/>
          <p:cNvSpPr>
            <a:spLocks/>
          </p:cNvSpPr>
          <p:nvPr/>
        </p:nvSpPr>
        <p:spPr bwMode="auto">
          <a:xfrm>
            <a:off x="2509838" y="2212975"/>
            <a:ext cx="46037" cy="3998913"/>
          </a:xfrm>
          <a:custGeom>
            <a:avLst/>
            <a:gdLst>
              <a:gd name="T0" fmla="*/ 23019 w 2"/>
              <a:gd name="T1" fmla="*/ 0 h 2611"/>
              <a:gd name="T2" fmla="*/ 0 w 2"/>
              <a:gd name="T3" fmla="*/ 3997381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97" name="Freeform 14"/>
          <p:cNvSpPr>
            <a:spLocks/>
          </p:cNvSpPr>
          <p:nvPr/>
        </p:nvSpPr>
        <p:spPr bwMode="auto">
          <a:xfrm>
            <a:off x="6829425" y="2251075"/>
            <a:ext cx="46038" cy="3960813"/>
          </a:xfrm>
          <a:custGeom>
            <a:avLst/>
            <a:gdLst>
              <a:gd name="T0" fmla="*/ 23019 w 2"/>
              <a:gd name="T1" fmla="*/ 0 h 2611"/>
              <a:gd name="T2" fmla="*/ 0 w 2"/>
              <a:gd name="T3" fmla="*/ 3959296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98" name="Freeform 14"/>
          <p:cNvSpPr>
            <a:spLocks/>
          </p:cNvSpPr>
          <p:nvPr/>
        </p:nvSpPr>
        <p:spPr bwMode="auto">
          <a:xfrm>
            <a:off x="7478713" y="2254250"/>
            <a:ext cx="44450" cy="3957638"/>
          </a:xfrm>
          <a:custGeom>
            <a:avLst/>
            <a:gdLst>
              <a:gd name="T0" fmla="*/ 22225 w 2"/>
              <a:gd name="T1" fmla="*/ 0 h 2611"/>
              <a:gd name="T2" fmla="*/ 0 w 2"/>
              <a:gd name="T3" fmla="*/ 3956122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36899" name="Freeform 14"/>
          <p:cNvSpPr>
            <a:spLocks/>
          </p:cNvSpPr>
          <p:nvPr/>
        </p:nvSpPr>
        <p:spPr bwMode="auto">
          <a:xfrm>
            <a:off x="8126413" y="2246313"/>
            <a:ext cx="46037" cy="3965575"/>
          </a:xfrm>
          <a:custGeom>
            <a:avLst/>
            <a:gdLst>
              <a:gd name="T0" fmla="*/ 23019 w 2"/>
              <a:gd name="T1" fmla="*/ 0 h 2611"/>
              <a:gd name="T2" fmla="*/ 0 w 2"/>
              <a:gd name="T3" fmla="*/ 3964056 h 2611"/>
              <a:gd name="T4" fmla="*/ 0 60000 65536"/>
              <a:gd name="T5" fmla="*/ 0 60000 65536"/>
              <a:gd name="T6" fmla="*/ 0 w 2"/>
              <a:gd name="T7" fmla="*/ 0 h 2611"/>
              <a:gd name="T8" fmla="*/ 2 w 2"/>
              <a:gd name="T9" fmla="*/ 2611 h 2611"/>
            </a:gdLst>
            <a:ahLst/>
            <a:cxnLst>
              <a:cxn ang="T4">
                <a:pos x="T0" y="T1"/>
              </a:cxn>
              <a:cxn ang="T5">
                <a:pos x="T2" y="T3"/>
              </a:cxn>
            </a:cxnLst>
            <a:rect l="T6" t="T7" r="T8" b="T9"/>
            <a:pathLst>
              <a:path w="2" h="2611">
                <a:moveTo>
                  <a:pt x="1" y="0"/>
                </a:moveTo>
                <a:lnTo>
                  <a:pt x="0" y="2610"/>
                </a:lnTo>
              </a:path>
            </a:pathLst>
          </a:custGeom>
          <a:solidFill>
            <a:schemeClr val="folHlink"/>
          </a:solidFill>
          <a:ln w="12700" cap="rnd">
            <a:solidFill>
              <a:srgbClr val="855947"/>
            </a:solidFill>
            <a:round/>
            <a:headEnd type="none" w="sm" len="sm"/>
            <a:tailEnd type="none" w="sm" len="sm"/>
          </a:ln>
        </p:spPr>
        <p:txBody>
          <a:bodyPr/>
          <a:lstStyle/>
          <a:p>
            <a:endParaRPr lang="en-US"/>
          </a:p>
        </p:txBody>
      </p:sp>
      <p:sp>
        <p:nvSpPr>
          <p:cNvPr id="11302" name="Rectangle 16"/>
          <p:cNvSpPr>
            <a:spLocks noChangeArrowheads="1"/>
          </p:cNvSpPr>
          <p:nvPr/>
        </p:nvSpPr>
        <p:spPr bwMode="auto">
          <a:xfrm>
            <a:off x="2411413" y="2730500"/>
            <a:ext cx="1800225" cy="554038"/>
          </a:xfrm>
          <a:prstGeom prst="rect">
            <a:avLst/>
          </a:prstGeom>
          <a:solidFill>
            <a:schemeClr val="folHlink"/>
          </a:solidFill>
          <a:ln w="9525">
            <a:noFill/>
            <a:miter lim="800000"/>
            <a:headEnd/>
            <a:tailEnd/>
          </a:ln>
        </p:spPr>
        <p:txBody>
          <a:bodyPr lIns="92075" tIns="46038" rIns="92075" bIns="46038">
            <a:spAutoFit/>
          </a:bodyPr>
          <a:lstStyle/>
          <a:p>
            <a:pPr algn="ctr"/>
            <a:endParaRPr lang="en-US" sz="300" b="1">
              <a:solidFill>
                <a:schemeClr val="bg2"/>
              </a:solidFill>
              <a:ea typeface="MS PGothic"/>
              <a:cs typeface="MS PGothic"/>
            </a:endParaRPr>
          </a:p>
          <a:p>
            <a:pPr algn="ctr"/>
            <a:r>
              <a:rPr lang="en-US" sz="900" b="1">
                <a:solidFill>
                  <a:schemeClr val="bg2"/>
                </a:solidFill>
                <a:ea typeface="MS PGothic"/>
                <a:cs typeface="MS PGothic"/>
              </a:rPr>
              <a:t>University Days</a:t>
            </a:r>
          </a:p>
          <a:p>
            <a:pPr algn="ctr"/>
            <a:r>
              <a:rPr lang="en-US" sz="900">
                <a:solidFill>
                  <a:schemeClr val="bg2"/>
                </a:solidFill>
                <a:ea typeface="MS PGothic"/>
                <a:cs typeface="MS PGothic"/>
              </a:rPr>
              <a:t>Official kickoff on 24 Feb.</a:t>
            </a:r>
          </a:p>
          <a:p>
            <a:pPr algn="ctr"/>
            <a:endParaRPr lang="en-US" sz="900" b="1">
              <a:solidFill>
                <a:schemeClr val="bg2"/>
              </a:solidFill>
              <a:ea typeface="MS PGothic"/>
              <a:cs typeface="MS PGothic"/>
            </a:endParaRPr>
          </a:p>
        </p:txBody>
      </p:sp>
      <p:sp>
        <p:nvSpPr>
          <p:cNvPr id="11303" name="Rectangle 17"/>
          <p:cNvSpPr>
            <a:spLocks noChangeArrowheads="1"/>
          </p:cNvSpPr>
          <p:nvPr/>
        </p:nvSpPr>
        <p:spPr bwMode="auto">
          <a:xfrm>
            <a:off x="2411413" y="3357563"/>
            <a:ext cx="1873250" cy="784225"/>
          </a:xfrm>
          <a:prstGeom prst="rect">
            <a:avLst/>
          </a:prstGeom>
          <a:solidFill>
            <a:schemeClr val="folHlink"/>
          </a:solidFill>
          <a:ln w="9525">
            <a:noFill/>
            <a:miter lim="800000"/>
            <a:headEnd/>
            <a:tailEnd/>
          </a:ln>
        </p:spPr>
        <p:txBody>
          <a:bodyPr lIns="92075" tIns="46038" rIns="92075" bIns="46038">
            <a:spAutoFit/>
          </a:bodyPr>
          <a:lstStyle/>
          <a:p>
            <a:pPr algn="ctr"/>
            <a:endParaRPr lang="en-US" sz="900" b="1">
              <a:solidFill>
                <a:schemeClr val="bg2"/>
              </a:solidFill>
              <a:ea typeface="MS PGothic"/>
              <a:cs typeface="MS PGothic"/>
            </a:endParaRPr>
          </a:p>
          <a:p>
            <a:pPr algn="ctr"/>
            <a:r>
              <a:rPr lang="en-US" sz="900" b="1">
                <a:solidFill>
                  <a:schemeClr val="bg2"/>
                </a:solidFill>
                <a:ea typeface="MS PGothic"/>
                <a:cs typeface="MS PGothic"/>
              </a:rPr>
              <a:t>Open for registration and submissions</a:t>
            </a:r>
          </a:p>
          <a:p>
            <a:pPr algn="ctr"/>
            <a:r>
              <a:rPr lang="en-US" sz="900">
                <a:solidFill>
                  <a:schemeClr val="bg2"/>
                </a:solidFill>
                <a:ea typeface="MS PGothic"/>
                <a:cs typeface="MS PGothic"/>
              </a:rPr>
              <a:t>24 Feb. to 15 May</a:t>
            </a:r>
          </a:p>
          <a:p>
            <a:pPr algn="ctr"/>
            <a:endParaRPr lang="en-US" sz="900" b="1">
              <a:solidFill>
                <a:schemeClr val="bg2"/>
              </a:solidFill>
              <a:ea typeface="MS PGothic"/>
              <a:cs typeface="MS PGothic"/>
            </a:endParaRPr>
          </a:p>
        </p:txBody>
      </p:sp>
      <p:sp>
        <p:nvSpPr>
          <p:cNvPr id="36902" name="Rectangle 15"/>
          <p:cNvSpPr>
            <a:spLocks noChangeArrowheads="1"/>
          </p:cNvSpPr>
          <p:nvPr/>
        </p:nvSpPr>
        <p:spPr bwMode="auto">
          <a:xfrm>
            <a:off x="1141413" y="2214563"/>
            <a:ext cx="647700" cy="508000"/>
          </a:xfrm>
          <a:prstGeom prst="rect">
            <a:avLst/>
          </a:prstGeom>
          <a:solidFill>
            <a:schemeClr val="folHlink"/>
          </a:solidFill>
          <a:ln w="9525">
            <a:noFill/>
            <a:miter lim="800000"/>
            <a:headEnd/>
            <a:tailEnd/>
          </a:ln>
        </p:spPr>
        <p:txBody>
          <a:bodyPr lIns="92075" tIns="46038" rIns="92075" bIns="46038">
            <a:spAutoFit/>
          </a:bodyPr>
          <a:lstStyle/>
          <a:p>
            <a:pPr algn="ctr"/>
            <a:r>
              <a:rPr lang="en-US" sz="900" b="1">
                <a:solidFill>
                  <a:schemeClr val="bg2"/>
                </a:solidFill>
                <a:ea typeface="MS PGothic"/>
                <a:cs typeface="MS PGothic"/>
              </a:rPr>
              <a:t>Launch</a:t>
            </a:r>
          </a:p>
          <a:p>
            <a:pPr algn="ctr"/>
            <a:r>
              <a:rPr lang="en-US" sz="900" b="1">
                <a:solidFill>
                  <a:schemeClr val="bg2"/>
                </a:solidFill>
                <a:ea typeface="MS PGothic"/>
                <a:cs typeface="MS PGothic"/>
              </a:rPr>
              <a:t>@</a:t>
            </a:r>
          </a:p>
          <a:p>
            <a:pPr algn="ctr"/>
            <a:r>
              <a:rPr lang="en-US" sz="900" b="1">
                <a:solidFill>
                  <a:schemeClr val="bg2"/>
                </a:solidFill>
                <a:ea typeface="MS PGothic"/>
                <a:cs typeface="MS PGothic"/>
              </a:rPr>
              <a:t>WFES</a:t>
            </a:r>
          </a:p>
        </p:txBody>
      </p:sp>
      <p:sp>
        <p:nvSpPr>
          <p:cNvPr id="11305" name="Rectangle 17"/>
          <p:cNvSpPr>
            <a:spLocks noChangeArrowheads="1"/>
          </p:cNvSpPr>
          <p:nvPr/>
        </p:nvSpPr>
        <p:spPr bwMode="auto">
          <a:xfrm>
            <a:off x="5076825" y="4260850"/>
            <a:ext cx="647700" cy="661988"/>
          </a:xfrm>
          <a:prstGeom prst="rect">
            <a:avLst/>
          </a:prstGeom>
          <a:solidFill>
            <a:schemeClr val="folHlink"/>
          </a:solidFill>
          <a:ln w="9525">
            <a:noFill/>
            <a:miter lim="800000"/>
            <a:headEnd/>
            <a:tailEnd/>
          </a:ln>
        </p:spPr>
        <p:txBody>
          <a:bodyPr lIns="92075" tIns="46038" rIns="92075" bIns="46038">
            <a:spAutoFit/>
          </a:bodyPr>
          <a:lstStyle/>
          <a:p>
            <a:pPr algn="ctr"/>
            <a:r>
              <a:rPr lang="en-US" sz="1000" b="1" i="1">
                <a:solidFill>
                  <a:schemeClr val="bg2"/>
                </a:solidFill>
                <a:ea typeface="MS PGothic"/>
                <a:cs typeface="MS PGothic"/>
              </a:rPr>
              <a:t>Stage 1</a:t>
            </a:r>
          </a:p>
          <a:p>
            <a:pPr algn="ctr"/>
            <a:r>
              <a:rPr lang="en-US" sz="900">
                <a:solidFill>
                  <a:schemeClr val="bg2"/>
                </a:solidFill>
                <a:ea typeface="MS PGothic"/>
                <a:cs typeface="MS PGothic"/>
              </a:rPr>
              <a:t>Semi Finalists</a:t>
            </a:r>
          </a:p>
          <a:p>
            <a:pPr algn="ctr"/>
            <a:r>
              <a:rPr lang="en-US" sz="900">
                <a:solidFill>
                  <a:schemeClr val="bg2"/>
                </a:solidFill>
                <a:ea typeface="MS PGothic"/>
                <a:cs typeface="MS PGothic"/>
              </a:rPr>
              <a:t>18 Jun.</a:t>
            </a:r>
            <a:r>
              <a:rPr lang="en-US" sz="900" b="1">
                <a:solidFill>
                  <a:schemeClr val="bg2"/>
                </a:solidFill>
                <a:ea typeface="MS PGothic"/>
                <a:cs typeface="MS PGothic"/>
              </a:rPr>
              <a:t> </a:t>
            </a:r>
          </a:p>
        </p:txBody>
      </p:sp>
      <p:sp>
        <p:nvSpPr>
          <p:cNvPr id="11306" name="Rectangle 17"/>
          <p:cNvSpPr>
            <a:spLocks noChangeArrowheads="1"/>
          </p:cNvSpPr>
          <p:nvPr/>
        </p:nvSpPr>
        <p:spPr bwMode="auto">
          <a:xfrm>
            <a:off x="6227763" y="4421188"/>
            <a:ext cx="649287" cy="663575"/>
          </a:xfrm>
          <a:prstGeom prst="rect">
            <a:avLst/>
          </a:prstGeom>
          <a:solidFill>
            <a:schemeClr val="folHlink"/>
          </a:solidFill>
          <a:ln w="9525">
            <a:noFill/>
            <a:miter lim="800000"/>
            <a:headEnd/>
            <a:tailEnd/>
          </a:ln>
        </p:spPr>
        <p:txBody>
          <a:bodyPr lIns="92075" tIns="46038" rIns="92075" bIns="46038">
            <a:spAutoFit/>
          </a:bodyPr>
          <a:lstStyle/>
          <a:p>
            <a:pPr algn="ctr"/>
            <a:r>
              <a:rPr lang="en-US" sz="1000" b="1" i="1">
                <a:solidFill>
                  <a:schemeClr val="bg2"/>
                </a:solidFill>
                <a:ea typeface="MS PGothic"/>
                <a:cs typeface="MS PGothic"/>
              </a:rPr>
              <a:t>Stage 2</a:t>
            </a:r>
          </a:p>
          <a:p>
            <a:pPr algn="ctr"/>
            <a:r>
              <a:rPr lang="en-US" sz="900">
                <a:solidFill>
                  <a:schemeClr val="bg2"/>
                </a:solidFill>
                <a:ea typeface="MS PGothic"/>
                <a:cs typeface="MS PGothic"/>
              </a:rPr>
              <a:t>Finalists</a:t>
            </a:r>
          </a:p>
          <a:p>
            <a:pPr algn="ctr"/>
            <a:r>
              <a:rPr lang="en-US" sz="900">
                <a:solidFill>
                  <a:schemeClr val="bg2"/>
                </a:solidFill>
                <a:ea typeface="MS PGothic"/>
                <a:cs typeface="MS PGothic"/>
              </a:rPr>
              <a:t>Agreed</a:t>
            </a:r>
          </a:p>
          <a:p>
            <a:pPr algn="ctr"/>
            <a:r>
              <a:rPr lang="en-US" sz="900">
                <a:solidFill>
                  <a:schemeClr val="bg2"/>
                </a:solidFill>
                <a:ea typeface="MS PGothic"/>
                <a:cs typeface="MS PGothic"/>
              </a:rPr>
              <a:t>10 Aug.</a:t>
            </a:r>
          </a:p>
        </p:txBody>
      </p:sp>
      <p:sp>
        <p:nvSpPr>
          <p:cNvPr id="11307" name="Rectangle 17"/>
          <p:cNvSpPr>
            <a:spLocks noChangeArrowheads="1"/>
          </p:cNvSpPr>
          <p:nvPr/>
        </p:nvSpPr>
        <p:spPr bwMode="auto">
          <a:xfrm>
            <a:off x="7532688" y="4818063"/>
            <a:ext cx="1225550" cy="555625"/>
          </a:xfrm>
          <a:prstGeom prst="rect">
            <a:avLst/>
          </a:prstGeom>
          <a:solidFill>
            <a:schemeClr val="folHlink"/>
          </a:solidFill>
          <a:ln w="9525">
            <a:noFill/>
            <a:miter lim="800000"/>
            <a:headEnd/>
            <a:tailEnd/>
          </a:ln>
        </p:spPr>
        <p:txBody>
          <a:bodyPr lIns="92075" tIns="46038" rIns="92075" bIns="46038">
            <a:spAutoFit/>
          </a:bodyPr>
          <a:lstStyle/>
          <a:p>
            <a:pPr algn="ctr"/>
            <a:r>
              <a:rPr lang="en-US" sz="1000" b="1">
                <a:solidFill>
                  <a:schemeClr val="bg2"/>
                </a:solidFill>
                <a:ea typeface="MS PGothic"/>
                <a:cs typeface="MS PGothic"/>
              </a:rPr>
              <a:t>Award Ceremony in Qatar</a:t>
            </a:r>
          </a:p>
          <a:p>
            <a:pPr algn="ctr"/>
            <a:r>
              <a:rPr lang="en-US" sz="1000" b="1">
                <a:solidFill>
                  <a:schemeClr val="bg2"/>
                </a:solidFill>
                <a:ea typeface="MS PGothic"/>
                <a:cs typeface="MS PGothic"/>
              </a:rPr>
              <a:t>Nov. 2013</a:t>
            </a:r>
          </a:p>
        </p:txBody>
      </p:sp>
      <p:sp>
        <p:nvSpPr>
          <p:cNvPr id="11308" name="Rectangle 17"/>
          <p:cNvSpPr>
            <a:spLocks noChangeArrowheads="1"/>
          </p:cNvSpPr>
          <p:nvPr/>
        </p:nvSpPr>
        <p:spPr bwMode="auto">
          <a:xfrm>
            <a:off x="4319588" y="3860800"/>
            <a:ext cx="828675" cy="369888"/>
          </a:xfrm>
          <a:prstGeom prst="rect">
            <a:avLst/>
          </a:prstGeom>
          <a:solidFill>
            <a:schemeClr val="folHlink"/>
          </a:solidFill>
          <a:ln w="9525">
            <a:noFill/>
            <a:miter lim="800000"/>
            <a:headEnd/>
            <a:tailEnd/>
          </a:ln>
        </p:spPr>
        <p:txBody>
          <a:bodyPr lIns="92075" tIns="46038" rIns="92075" bIns="46038">
            <a:spAutoFit/>
          </a:bodyPr>
          <a:lstStyle/>
          <a:p>
            <a:pPr algn="ctr"/>
            <a:r>
              <a:rPr lang="en-US" sz="900" b="1">
                <a:solidFill>
                  <a:schemeClr val="bg2"/>
                </a:solidFill>
                <a:ea typeface="MS PGothic"/>
                <a:cs typeface="MS PGothic"/>
              </a:rPr>
              <a:t>Experts Evaluation</a:t>
            </a:r>
          </a:p>
        </p:txBody>
      </p:sp>
      <p:grpSp>
        <p:nvGrpSpPr>
          <p:cNvPr id="36907" name="Group 54"/>
          <p:cNvGrpSpPr>
            <a:grpSpLocks/>
          </p:cNvGrpSpPr>
          <p:nvPr/>
        </p:nvGrpSpPr>
        <p:grpSpPr bwMode="auto">
          <a:xfrm>
            <a:off x="1187450" y="5805488"/>
            <a:ext cx="7416800" cy="603250"/>
            <a:chOff x="179512" y="2936572"/>
            <a:chExt cx="6949440" cy="185061"/>
          </a:xfrm>
        </p:grpSpPr>
        <p:sp>
          <p:nvSpPr>
            <p:cNvPr id="36913" name="Eingekerbter Richtungspfeil 15"/>
            <p:cNvSpPr>
              <a:spLocks noChangeArrowheads="1"/>
            </p:cNvSpPr>
            <p:nvPr/>
          </p:nvSpPr>
          <p:spPr bwMode="auto">
            <a:xfrm>
              <a:off x="2300741" y="2949767"/>
              <a:ext cx="2709074" cy="163457"/>
            </a:xfrm>
            <a:prstGeom prst="chevron">
              <a:avLst>
                <a:gd name="adj" fmla="val 34759"/>
              </a:avLst>
            </a:prstGeom>
            <a:solidFill>
              <a:srgbClr val="B2B2B2"/>
            </a:solidFill>
            <a:ln w="9525" algn="ctr">
              <a:solidFill>
                <a:srgbClr val="7BA2D7"/>
              </a:solidFill>
              <a:round/>
              <a:headEnd/>
              <a:tailEnd/>
            </a:ln>
          </p:spPr>
          <p:txBody>
            <a:bodyPr lIns="72000" tIns="0" rIns="0" bIns="0" anchor="ctr"/>
            <a:lstStyle/>
            <a:p>
              <a:pPr marL="228600" algn="ctr">
                <a:lnSpc>
                  <a:spcPts val="500"/>
                </a:lnSpc>
                <a:spcBef>
                  <a:spcPct val="50000"/>
                </a:spcBef>
              </a:pPr>
              <a:r>
                <a:rPr lang="en-US" sz="1100" b="1"/>
                <a:t>Media Relations</a:t>
              </a:r>
            </a:p>
            <a:p>
              <a:pPr marL="228600" algn="ctr">
                <a:lnSpc>
                  <a:spcPts val="500"/>
                </a:lnSpc>
                <a:spcBef>
                  <a:spcPct val="50000"/>
                </a:spcBef>
              </a:pPr>
              <a:r>
                <a:rPr lang="en-US" sz="1100" b="1"/>
                <a:t>Digital Communication</a:t>
              </a:r>
            </a:p>
          </p:txBody>
        </p:sp>
        <p:grpSp>
          <p:nvGrpSpPr>
            <p:cNvPr id="3" name="Group 157"/>
            <p:cNvGrpSpPr/>
            <p:nvPr/>
          </p:nvGrpSpPr>
          <p:grpSpPr>
            <a:xfrm>
              <a:off x="179512" y="2950344"/>
              <a:ext cx="2132162" cy="171289"/>
              <a:chOff x="1056308" y="1315368"/>
              <a:chExt cx="2230988" cy="187072"/>
            </a:xfrm>
            <a:solidFill>
              <a:srgbClr val="B2B2B2"/>
            </a:solidFill>
          </p:grpSpPr>
          <p:grpSp>
            <p:nvGrpSpPr>
              <p:cNvPr id="4" name="Group 154"/>
              <p:cNvGrpSpPr/>
              <p:nvPr/>
            </p:nvGrpSpPr>
            <p:grpSpPr>
              <a:xfrm>
                <a:off x="2555776" y="1315368"/>
                <a:ext cx="731520" cy="182880"/>
                <a:chOff x="4029844" y="5661248"/>
                <a:chExt cx="1927860" cy="183966"/>
              </a:xfrm>
              <a:grpFill/>
            </p:grpSpPr>
            <p:sp>
              <p:nvSpPr>
                <p:cNvPr id="85"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6"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7"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8"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nvGrpSpPr>
              <p:cNvPr id="5" name="Group 186"/>
              <p:cNvGrpSpPr/>
              <p:nvPr/>
            </p:nvGrpSpPr>
            <p:grpSpPr>
              <a:xfrm>
                <a:off x="1801788" y="1315368"/>
                <a:ext cx="731520" cy="182880"/>
                <a:chOff x="4029844" y="5661248"/>
                <a:chExt cx="1927860" cy="183966"/>
              </a:xfrm>
              <a:grpFill/>
            </p:grpSpPr>
            <p:sp>
              <p:nvSpPr>
                <p:cNvPr id="81"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2"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3"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4"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nvGrpSpPr>
              <p:cNvPr id="6" name="Group 191"/>
              <p:cNvGrpSpPr/>
              <p:nvPr/>
            </p:nvGrpSpPr>
            <p:grpSpPr>
              <a:xfrm>
                <a:off x="1056308" y="1319560"/>
                <a:ext cx="731520" cy="182880"/>
                <a:chOff x="4029844" y="5661248"/>
                <a:chExt cx="1927860" cy="183966"/>
              </a:xfrm>
              <a:grpFill/>
            </p:grpSpPr>
            <p:sp>
              <p:nvSpPr>
                <p:cNvPr id="77"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78"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79"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80"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grpSp>
          <p:nvGrpSpPr>
            <p:cNvPr id="7" name="Group 173"/>
            <p:cNvGrpSpPr/>
            <p:nvPr/>
          </p:nvGrpSpPr>
          <p:grpSpPr>
            <a:xfrm>
              <a:off x="4996790" y="2936572"/>
              <a:ext cx="2132162" cy="171289"/>
              <a:chOff x="1056308" y="1315368"/>
              <a:chExt cx="2230988" cy="187072"/>
            </a:xfrm>
            <a:solidFill>
              <a:srgbClr val="B2B2B2"/>
            </a:solidFill>
          </p:grpSpPr>
          <p:grpSp>
            <p:nvGrpSpPr>
              <p:cNvPr id="8" name="Group 154"/>
              <p:cNvGrpSpPr/>
              <p:nvPr/>
            </p:nvGrpSpPr>
            <p:grpSpPr>
              <a:xfrm>
                <a:off x="2555776" y="1315368"/>
                <a:ext cx="731520" cy="182880"/>
                <a:chOff x="4029844" y="5661248"/>
                <a:chExt cx="1927860" cy="183966"/>
              </a:xfrm>
              <a:grpFill/>
            </p:grpSpPr>
            <p:sp>
              <p:nvSpPr>
                <p:cNvPr id="70"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71"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72"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73"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nvGrpSpPr>
              <p:cNvPr id="9" name="Group 186"/>
              <p:cNvGrpSpPr/>
              <p:nvPr/>
            </p:nvGrpSpPr>
            <p:grpSpPr>
              <a:xfrm>
                <a:off x="1801788" y="1315368"/>
                <a:ext cx="731520" cy="182880"/>
                <a:chOff x="4029844" y="5661248"/>
                <a:chExt cx="1927860" cy="183966"/>
              </a:xfrm>
              <a:grpFill/>
            </p:grpSpPr>
            <p:sp>
              <p:nvSpPr>
                <p:cNvPr id="66"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7"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8"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9"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nvGrpSpPr>
              <p:cNvPr id="10" name="Group 191"/>
              <p:cNvGrpSpPr/>
              <p:nvPr/>
            </p:nvGrpSpPr>
            <p:grpSpPr>
              <a:xfrm>
                <a:off x="1056308" y="1319560"/>
                <a:ext cx="731520" cy="182880"/>
                <a:chOff x="4029844" y="5661248"/>
                <a:chExt cx="1927860" cy="183966"/>
              </a:xfrm>
              <a:grpFill/>
            </p:grpSpPr>
            <p:sp>
              <p:nvSpPr>
                <p:cNvPr id="62" name="Eingekerbter Richtungspfeil 15"/>
                <p:cNvSpPr>
                  <a:spLocks noChangeArrowheads="1"/>
                </p:cNvSpPr>
                <p:nvPr/>
              </p:nvSpPr>
              <p:spPr bwMode="auto">
                <a:xfrm>
                  <a:off x="4029844" y="5662334"/>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3" name="Eingekerbter Richtungspfeil 15"/>
                <p:cNvSpPr>
                  <a:spLocks noChangeArrowheads="1"/>
                </p:cNvSpPr>
                <p:nvPr/>
              </p:nvSpPr>
              <p:spPr bwMode="auto">
                <a:xfrm>
                  <a:off x="4519155" y="5661972"/>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4" name="Eingekerbter Richtungspfeil 15"/>
                <p:cNvSpPr>
                  <a:spLocks noChangeArrowheads="1"/>
                </p:cNvSpPr>
                <p:nvPr/>
              </p:nvSpPr>
              <p:spPr bwMode="auto">
                <a:xfrm>
                  <a:off x="4987998" y="5661248"/>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sp>
              <p:nvSpPr>
                <p:cNvPr id="65" name="Eingekerbter Richtungspfeil 15"/>
                <p:cNvSpPr>
                  <a:spLocks noChangeArrowheads="1"/>
                </p:cNvSpPr>
                <p:nvPr/>
              </p:nvSpPr>
              <p:spPr bwMode="auto">
                <a:xfrm>
                  <a:off x="5468458" y="5661791"/>
                  <a:ext cx="489246" cy="182880"/>
                </a:xfrm>
                <a:prstGeom prst="chevron">
                  <a:avLst>
                    <a:gd name="adj" fmla="val 43194"/>
                  </a:avLst>
                </a:prstGeom>
                <a:grpFill/>
                <a:ln w="9525" algn="ctr">
                  <a:solidFill>
                    <a:srgbClr val="7BA2D7"/>
                  </a:solidFill>
                  <a:round/>
                  <a:headEnd/>
                  <a:tailEnd/>
                </a:ln>
                <a:effectLst/>
              </p:spPr>
              <p:txBody>
                <a:bodyPr lIns="0" tIns="0" rIns="0" bIns="0" anchor="ctr"/>
                <a:lstStyle/>
                <a:p>
                  <a:pPr marL="228600" algn="ctr">
                    <a:spcBef>
                      <a:spcPct val="50000"/>
                    </a:spcBef>
                    <a:defRPr/>
                  </a:pPr>
                  <a:endParaRPr lang="en-US" sz="1100" dirty="0">
                    <a:solidFill>
                      <a:schemeClr val="bg1"/>
                    </a:solidFill>
                  </a:endParaRPr>
                </a:p>
              </p:txBody>
            </p:sp>
          </p:grpSp>
        </p:grpSp>
      </p:grpSp>
      <p:sp>
        <p:nvSpPr>
          <p:cNvPr id="11310" name="Rectangle 17"/>
          <p:cNvSpPr>
            <a:spLocks noChangeArrowheads="1"/>
          </p:cNvSpPr>
          <p:nvPr/>
        </p:nvSpPr>
        <p:spPr bwMode="auto">
          <a:xfrm>
            <a:off x="1223963" y="4868863"/>
            <a:ext cx="3455987" cy="369887"/>
          </a:xfrm>
          <a:prstGeom prst="rect">
            <a:avLst/>
          </a:prstGeom>
          <a:solidFill>
            <a:schemeClr val="folHlink"/>
          </a:solidFill>
          <a:ln w="9525">
            <a:noFill/>
            <a:miter lim="800000"/>
            <a:headEnd/>
            <a:tailEnd/>
          </a:ln>
        </p:spPr>
        <p:txBody>
          <a:bodyPr lIns="92075" tIns="46038" rIns="92075" bIns="46038">
            <a:spAutoFit/>
          </a:bodyPr>
          <a:lstStyle/>
          <a:p>
            <a:pPr algn="ctr"/>
            <a:r>
              <a:rPr lang="en-US" sz="900" b="1">
                <a:solidFill>
                  <a:schemeClr val="bg2"/>
                </a:solidFill>
                <a:ea typeface="MS PGothic"/>
                <a:cs typeface="MS PGothic"/>
              </a:rPr>
              <a:t>Jury </a:t>
            </a:r>
          </a:p>
          <a:p>
            <a:pPr algn="ctr"/>
            <a:r>
              <a:rPr lang="en-US" sz="900" b="1">
                <a:solidFill>
                  <a:schemeClr val="bg2"/>
                </a:solidFill>
                <a:ea typeface="MS PGothic"/>
                <a:cs typeface="MS PGothic"/>
              </a:rPr>
              <a:t>Selection</a:t>
            </a:r>
          </a:p>
        </p:txBody>
      </p:sp>
      <p:cxnSp>
        <p:nvCxnSpPr>
          <p:cNvPr id="89" name="Straight Connector 88"/>
          <p:cNvCxnSpPr/>
          <p:nvPr/>
        </p:nvCxnSpPr>
        <p:spPr bwMode="auto">
          <a:xfrm>
            <a:off x="4292600" y="3357563"/>
            <a:ext cx="0" cy="10795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0" name="TextBox 89"/>
          <p:cNvSpPr txBox="1">
            <a:spLocks noChangeArrowheads="1"/>
          </p:cNvSpPr>
          <p:nvPr/>
        </p:nvSpPr>
        <p:spPr bwMode="auto">
          <a:xfrm>
            <a:off x="3833813" y="4398963"/>
            <a:ext cx="944562" cy="401637"/>
          </a:xfrm>
          <a:prstGeom prst="rect">
            <a:avLst/>
          </a:prstGeom>
          <a:noFill/>
          <a:ln w="9525">
            <a:noFill/>
            <a:miter lim="800000"/>
            <a:headEnd/>
            <a:tailEnd/>
          </a:ln>
        </p:spPr>
        <p:txBody>
          <a:bodyPr wrap="none">
            <a:spAutoFit/>
          </a:bodyPr>
          <a:lstStyle/>
          <a:p>
            <a:pPr algn="ctr"/>
            <a:r>
              <a:rPr lang="en-US" sz="1000" b="1">
                <a:solidFill>
                  <a:srgbClr val="FF0000"/>
                </a:solidFill>
              </a:rPr>
              <a:t>Submission </a:t>
            </a:r>
          </a:p>
          <a:p>
            <a:pPr algn="ctr"/>
            <a:r>
              <a:rPr lang="en-US" sz="1000" b="1">
                <a:solidFill>
                  <a:srgbClr val="FF0000"/>
                </a:solidFill>
              </a:rPr>
              <a:t>Cutoff</a:t>
            </a:r>
          </a:p>
        </p:txBody>
      </p:sp>
      <p:sp>
        <p:nvSpPr>
          <p:cNvPr id="91" name="Footer Placeholder 2"/>
          <p:cNvSpPr>
            <a:spLocks noGrp="1"/>
          </p:cNvSpPr>
          <p:nvPr>
            <p:ph type="ftr" sz="quarter" idx="11"/>
          </p:nvPr>
        </p:nvSpPr>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a:latin typeface="Arial" pitchFamily="34" charset="0"/>
              </a:rPr>
              <a:t>ME / Communications</a:t>
            </a:r>
          </a:p>
          <a:p>
            <a:pPr>
              <a:defRPr/>
            </a:pPr>
            <a:endParaRPr lang="en-US" dirty="0">
              <a:latin typeface="Arial" pitchFamily="34" charset="0"/>
            </a:endParaRPr>
          </a:p>
        </p:txBody>
      </p:sp>
      <p:sp>
        <p:nvSpPr>
          <p:cNvPr id="92" name="Slide Number Placeholder 3"/>
          <p:cNvSpPr>
            <a:spLocks noGrp="1"/>
          </p:cNvSpPr>
          <p:nvPr>
            <p:ph type="sldNum" sz="quarter" idx="12"/>
          </p:nvPr>
        </p:nvSpPr>
        <p:spPr/>
        <p:txBody>
          <a:bodyPr/>
          <a:lstStyle/>
          <a:p>
            <a:pPr>
              <a:defRPr/>
            </a:pPr>
            <a:r>
              <a:rPr lang="en-US" smtClean="0">
                <a:latin typeface="Arial" pitchFamily="34" charset="0"/>
              </a:rPr>
              <a:t>Page </a:t>
            </a:r>
            <a:fld id="{22D66E46-61D4-4325-B0B7-8C430F046E99}" type="slidenum">
              <a:rPr lang="en-US" smtClean="0">
                <a:latin typeface="Arial" pitchFamily="34" charset="0"/>
              </a:rPr>
              <a:pPr>
                <a:defRPr/>
              </a:pPr>
              <a:t>6</a:t>
            </a:fld>
            <a:endParaRPr lang="en-US" smtClean="0">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3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3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2" grpId="0" animBg="1"/>
      <p:bldP spid="11303" grpId="0" animBg="1"/>
      <p:bldP spid="11305" grpId="0" animBg="1"/>
      <p:bldP spid="11306" grpId="0" animBg="1"/>
      <p:bldP spid="11307" grpId="0" animBg="1"/>
      <p:bldP spid="11308" grpId="0" animBg="1"/>
      <p:bldP spid="11310" grpId="0" animBg="1"/>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xfrm>
            <a:off x="3563938" y="6659563"/>
            <a:ext cx="2339975" cy="173037"/>
          </a:xfrm>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smtClean="0">
                <a:latin typeface="Arial" pitchFamily="34" charset="0"/>
              </a:rPr>
              <a:t>Siemens Pakistan Engineering Co. Ltd.</a:t>
            </a:r>
            <a:endParaRPr lang="en-US" dirty="0">
              <a:latin typeface="Arial" pitchFamily="34" charset="0"/>
            </a:endParaRPr>
          </a:p>
        </p:txBody>
      </p:sp>
      <p:sp>
        <p:nvSpPr>
          <p:cNvPr id="14339" name="Slide Number Placeholder 3"/>
          <p:cNvSpPr>
            <a:spLocks noGrp="1"/>
          </p:cNvSpPr>
          <p:nvPr>
            <p:ph type="sldNum" sz="quarter" idx="12"/>
          </p:nvPr>
        </p:nvSpPr>
        <p:spPr>
          <a:xfrm>
            <a:off x="74613" y="6524625"/>
            <a:ext cx="877887" cy="273050"/>
          </a:xfrm>
        </p:spPr>
        <p:txBody>
          <a:bodyPr/>
          <a:lstStyle/>
          <a:p>
            <a:pPr>
              <a:defRPr/>
            </a:pPr>
            <a:r>
              <a:rPr lang="en-US" dirty="0" smtClean="0">
                <a:latin typeface="Arial" pitchFamily="34" charset="0"/>
              </a:rPr>
              <a:t>Page </a:t>
            </a:r>
            <a:fld id="{22C94462-00FA-42EB-980E-59C503763C25}" type="slidenum">
              <a:rPr lang="en-US" smtClean="0">
                <a:latin typeface="Arial" pitchFamily="34" charset="0"/>
              </a:rPr>
              <a:pPr>
                <a:defRPr/>
              </a:pPr>
              <a:t>7</a:t>
            </a:fld>
            <a:endParaRPr lang="en-US" dirty="0" smtClean="0">
              <a:latin typeface="Arial" pitchFamily="34" charset="0"/>
            </a:endParaRPr>
          </a:p>
        </p:txBody>
      </p:sp>
      <p:sp>
        <p:nvSpPr>
          <p:cNvPr id="6" name="Titel 1"/>
          <p:cNvSpPr txBox="1">
            <a:spLocks/>
          </p:cNvSpPr>
          <p:nvPr/>
        </p:nvSpPr>
        <p:spPr bwMode="auto">
          <a:xfrm>
            <a:off x="539750" y="258763"/>
            <a:ext cx="6140450" cy="80962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Siemens Student Award 2013 </a:t>
            </a:r>
          </a:p>
          <a:p>
            <a:pPr eaLnBrk="0" hangingPunct="0">
              <a:defRPr/>
            </a:pPr>
            <a:r>
              <a:rPr lang="en-US" b="1" kern="0" dirty="0">
                <a:latin typeface="+mj-lt"/>
                <a:ea typeface="+mj-ea"/>
                <a:cs typeface="+mj-cs"/>
              </a:rPr>
              <a:t>Challenge 1: Self sustained sensors system </a:t>
            </a:r>
            <a:endParaRPr lang="en-US" b="1" kern="0" dirty="0">
              <a:latin typeface="+mj-lt"/>
              <a:ea typeface="+mj-ea"/>
              <a:cs typeface="+mj-cs"/>
            </a:endParaRPr>
          </a:p>
        </p:txBody>
      </p:sp>
      <p:sp>
        <p:nvSpPr>
          <p:cNvPr id="38916" name="TextBox 220"/>
          <p:cNvSpPr txBox="1">
            <a:spLocks noChangeArrowheads="1"/>
          </p:cNvSpPr>
          <p:nvPr/>
        </p:nvSpPr>
        <p:spPr bwMode="auto">
          <a:xfrm>
            <a:off x="357188" y="1500188"/>
            <a:ext cx="8572500" cy="4186237"/>
          </a:xfrm>
          <a:prstGeom prst="rect">
            <a:avLst/>
          </a:prstGeom>
          <a:noFill/>
          <a:ln w="9525">
            <a:noFill/>
            <a:miter lim="800000"/>
            <a:headEnd/>
            <a:tailEnd/>
          </a:ln>
        </p:spPr>
        <p:txBody>
          <a:bodyPr>
            <a:spAutoFit/>
          </a:bodyPr>
          <a:lstStyle/>
          <a:p>
            <a:r>
              <a:rPr lang="en-US" sz="1400" b="1"/>
              <a:t>Introduction: </a:t>
            </a:r>
          </a:p>
          <a:p>
            <a:pPr algn="just"/>
            <a:r>
              <a:rPr lang="en-US" sz="1400"/>
              <a:t>Sensor networks are frequently used and deployed in today's real-life applications (Machines and processes, buildings, vehicles, personal appliances etc).  However, high energy consumption continues to remain a barrier in many sensor network applications. In fact  the  majority of current sensing systems are wired or use power-limited battery due to their constant need for energy supply and limited energy storage. This implies high work load and cost for the installation. Furthermore, sensors may also be subjected to harsh environment (ambient or otherwise) that rule out a dependable energy supply </a:t>
            </a:r>
          </a:p>
          <a:p>
            <a:r>
              <a:rPr lang="en-US" sz="1400"/>
              <a:t> </a:t>
            </a:r>
          </a:p>
          <a:p>
            <a:r>
              <a:rPr lang="en-US" sz="1400" b="1">
                <a:solidFill>
                  <a:srgbClr val="FF0000"/>
                </a:solidFill>
              </a:rPr>
              <a:t>The challenge:  </a:t>
            </a:r>
          </a:p>
          <a:p>
            <a:pPr algn="just"/>
            <a:r>
              <a:rPr lang="en-US" sz="1400">
                <a:solidFill>
                  <a:srgbClr val="FF0000"/>
                </a:solidFill>
              </a:rPr>
              <a:t>Energy harvesting and energy management are two key technologies that enable a self-sustainable wireless sensor network. Your task is to develop self sustained sensors system that  can: </a:t>
            </a:r>
          </a:p>
          <a:p>
            <a:r>
              <a:rPr lang="en-US" sz="1400">
                <a:solidFill>
                  <a:srgbClr val="FF0000"/>
                </a:solidFill>
              </a:rPr>
              <a:t>  </a:t>
            </a:r>
          </a:p>
          <a:p>
            <a:r>
              <a:rPr lang="en-US" sz="1400">
                <a:solidFill>
                  <a:srgbClr val="FF0000"/>
                </a:solidFill>
              </a:rPr>
              <a:t>• Be powered by the energy they harvest from the environment  </a:t>
            </a:r>
          </a:p>
          <a:p>
            <a:r>
              <a:rPr lang="en-US" sz="1400">
                <a:solidFill>
                  <a:srgbClr val="FF0000"/>
                </a:solidFill>
              </a:rPr>
              <a:t> </a:t>
            </a:r>
          </a:p>
          <a:p>
            <a:r>
              <a:rPr lang="en-US" sz="1400">
                <a:solidFill>
                  <a:srgbClr val="FF0000"/>
                </a:solidFill>
              </a:rPr>
              <a:t>•Exchange their information wireless and through mobile devices like Smart Phones, Tablets etc. </a:t>
            </a:r>
          </a:p>
          <a:p>
            <a:r>
              <a:rPr lang="en-US" sz="1400">
                <a:solidFill>
                  <a:srgbClr val="FF0000"/>
                </a:solidFill>
              </a:rPr>
              <a:t> </a:t>
            </a:r>
          </a:p>
          <a:p>
            <a:r>
              <a:rPr lang="en-US" sz="1400">
                <a:solidFill>
                  <a:srgbClr val="FF0000"/>
                </a:solidFill>
              </a:rPr>
              <a:t>•Minimum installation effort since they are self-configuring  </a:t>
            </a:r>
          </a:p>
          <a:p>
            <a:r>
              <a:rPr lang="en-US" sz="1400">
                <a:solidFill>
                  <a:srgbClr val="FF0000"/>
                </a:solidFill>
              </a:rPr>
              <a:t> </a:t>
            </a:r>
          </a:p>
          <a:p>
            <a:r>
              <a:rPr lang="en-US" sz="1400">
                <a:solidFill>
                  <a:srgbClr val="FF0000"/>
                </a:solidFill>
              </a:rPr>
              <a:t>•Store / transport information using cloud technology.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xfrm>
            <a:off x="3563938" y="6659563"/>
            <a:ext cx="2339975" cy="173037"/>
          </a:xfrm>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smtClean="0">
                <a:solidFill>
                  <a:srgbClr val="000000"/>
                </a:solidFill>
                <a:latin typeface="Arial" pitchFamily="34" charset="0"/>
              </a:rPr>
              <a:t>Siemens Pakistan Engineering Co. Ltd.</a:t>
            </a:r>
            <a:endParaRPr lang="en-US" dirty="0">
              <a:solidFill>
                <a:srgbClr val="000000"/>
              </a:solidFill>
              <a:latin typeface="Arial" pitchFamily="34" charset="0"/>
            </a:endParaRPr>
          </a:p>
        </p:txBody>
      </p:sp>
      <p:sp>
        <p:nvSpPr>
          <p:cNvPr id="14339" name="Slide Number Placeholder 3"/>
          <p:cNvSpPr>
            <a:spLocks noGrp="1"/>
          </p:cNvSpPr>
          <p:nvPr>
            <p:ph type="sldNum" sz="quarter" idx="12"/>
          </p:nvPr>
        </p:nvSpPr>
        <p:spPr>
          <a:xfrm>
            <a:off x="74613" y="6524625"/>
            <a:ext cx="877887" cy="273050"/>
          </a:xfrm>
        </p:spPr>
        <p:txBody>
          <a:bodyPr/>
          <a:lstStyle/>
          <a:p>
            <a:pPr>
              <a:defRPr/>
            </a:pPr>
            <a:r>
              <a:rPr lang="en-US" smtClean="0">
                <a:latin typeface="Arial" pitchFamily="34" charset="0"/>
              </a:rPr>
              <a:t>Page </a:t>
            </a:r>
            <a:fld id="{48AA4105-F5B4-4B91-920D-B660284D9FE1}" type="slidenum">
              <a:rPr lang="en-US" smtClean="0">
                <a:latin typeface="Arial" pitchFamily="34" charset="0"/>
              </a:rPr>
              <a:pPr>
                <a:defRPr/>
              </a:pPr>
              <a:t>8</a:t>
            </a:fld>
            <a:endParaRPr lang="en-US" smtClean="0">
              <a:latin typeface="Arial" pitchFamily="34" charset="0"/>
            </a:endParaRPr>
          </a:p>
        </p:txBody>
      </p:sp>
      <p:sp>
        <p:nvSpPr>
          <p:cNvPr id="6" name="Titel 1"/>
          <p:cNvSpPr txBox="1">
            <a:spLocks/>
          </p:cNvSpPr>
          <p:nvPr/>
        </p:nvSpPr>
        <p:spPr bwMode="auto">
          <a:xfrm>
            <a:off x="539750" y="258763"/>
            <a:ext cx="6604000" cy="80962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Siemens Student Award 2013 </a:t>
            </a:r>
          </a:p>
          <a:p>
            <a:pPr eaLnBrk="0" hangingPunct="0">
              <a:defRPr/>
            </a:pPr>
            <a:r>
              <a:rPr lang="en-US" b="1" kern="0" dirty="0">
                <a:latin typeface="+mj-lt"/>
                <a:ea typeface="+mj-ea"/>
                <a:cs typeface="+mj-cs"/>
              </a:rPr>
              <a:t>Challenge 2: </a:t>
            </a:r>
            <a:r>
              <a:rPr lang="en-US" b="1" kern="0" dirty="0" err="1">
                <a:latin typeface="+mj-lt"/>
                <a:ea typeface="+mj-ea"/>
                <a:cs typeface="+mj-cs"/>
              </a:rPr>
              <a:t>Biomimicry</a:t>
            </a:r>
            <a:r>
              <a:rPr lang="en-US" b="1" kern="0" dirty="0">
                <a:latin typeface="+mj-lt"/>
                <a:ea typeface="+mj-ea"/>
                <a:cs typeface="+mj-cs"/>
              </a:rPr>
              <a:t>, nature inspiring technology </a:t>
            </a:r>
            <a:endParaRPr lang="en-US" b="1" kern="0" dirty="0">
              <a:latin typeface="+mj-lt"/>
              <a:ea typeface="+mj-ea"/>
              <a:cs typeface="+mj-cs"/>
            </a:endParaRPr>
          </a:p>
        </p:txBody>
      </p:sp>
      <p:sp>
        <p:nvSpPr>
          <p:cNvPr id="39940" name="TextBox 220"/>
          <p:cNvSpPr txBox="1">
            <a:spLocks noChangeArrowheads="1"/>
          </p:cNvSpPr>
          <p:nvPr/>
        </p:nvSpPr>
        <p:spPr bwMode="auto">
          <a:xfrm>
            <a:off x="357188" y="1500188"/>
            <a:ext cx="8572500" cy="3540125"/>
          </a:xfrm>
          <a:prstGeom prst="rect">
            <a:avLst/>
          </a:prstGeom>
          <a:noFill/>
          <a:ln w="9525">
            <a:noFill/>
            <a:miter lim="800000"/>
            <a:headEnd/>
            <a:tailEnd/>
          </a:ln>
        </p:spPr>
        <p:txBody>
          <a:bodyPr>
            <a:spAutoFit/>
          </a:bodyPr>
          <a:lstStyle/>
          <a:p>
            <a:r>
              <a:rPr lang="en-US" sz="1400" b="1"/>
              <a:t>Introduction: </a:t>
            </a:r>
          </a:p>
          <a:p>
            <a:pPr algn="just"/>
            <a:r>
              <a:rPr lang="en-US" sz="1400"/>
              <a:t>Water resources are scarce in many parts of the world including the Middle East. A lack of potable water causes acute health and sanitation problems which can turn into a crisis in the event of a famine, war and other calamities. Nature addresses water scarcity with some ingenious designs. One of its best examples is the Namib Desert Beetle. The beetle‟s back surface, made of hydrophilic and hydrophobic materials, has exceptional ability in harvesting water from early-morning  moisture-filled air. By positioning itself to take advantage of prevailing wind direction, the beetle maximizes water condensation and channels moisture from its back to its mouth to quench thirst. </a:t>
            </a:r>
          </a:p>
          <a:p>
            <a:r>
              <a:rPr lang="en-US" sz="1400"/>
              <a:t> </a:t>
            </a:r>
          </a:p>
          <a:p>
            <a:r>
              <a:rPr lang="en-US" sz="1400" b="1">
                <a:solidFill>
                  <a:srgbClr val="FF0000"/>
                </a:solidFill>
              </a:rPr>
              <a:t>The challenge:  </a:t>
            </a:r>
          </a:p>
          <a:p>
            <a:r>
              <a:rPr lang="en-US" sz="1400">
                <a:solidFill>
                  <a:srgbClr val="FF0000"/>
                </a:solidFill>
              </a:rPr>
              <a:t>Study and examine the Namib Desert Beetle’s design and processes for harvesting water and propose a solution which will: </a:t>
            </a:r>
          </a:p>
          <a:p>
            <a:r>
              <a:rPr lang="en-US" sz="1400">
                <a:solidFill>
                  <a:srgbClr val="FF0000"/>
                </a:solidFill>
              </a:rPr>
              <a:t> </a:t>
            </a:r>
          </a:p>
          <a:p>
            <a:r>
              <a:rPr lang="en-US" sz="1400">
                <a:solidFill>
                  <a:srgbClr val="FF0000"/>
                </a:solidFill>
              </a:rPr>
              <a:t>• Harvests and stores water in a hot and arid environment  </a:t>
            </a:r>
          </a:p>
          <a:p>
            <a:r>
              <a:rPr lang="en-US" sz="1400">
                <a:solidFill>
                  <a:srgbClr val="FF0000"/>
                </a:solidFill>
              </a:rPr>
              <a:t> </a:t>
            </a:r>
          </a:p>
          <a:p>
            <a:r>
              <a:rPr lang="en-US" sz="1400">
                <a:solidFill>
                  <a:srgbClr val="FF0000"/>
                </a:solidFill>
              </a:rPr>
              <a:t>• Please note the all energy used in your proposed project should come from renewable sources.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xfrm>
            <a:off x="3563938" y="6659563"/>
            <a:ext cx="2339975" cy="173037"/>
          </a:xfrm>
        </p:spPr>
        <p:txBody>
          <a:bodyPr/>
          <a:lstStyle/>
          <a:p>
            <a:pPr>
              <a:defRPr/>
            </a:pPr>
            <a:endParaRPr lang="en-US" dirty="0">
              <a:latin typeface="Arial" pitchFamily="34" charset="0"/>
            </a:endParaRPr>
          </a:p>
          <a:p>
            <a:pPr>
              <a:defRPr/>
            </a:pPr>
            <a:endParaRPr lang="en-US" dirty="0">
              <a:latin typeface="Arial" pitchFamily="34" charset="0"/>
            </a:endParaRPr>
          </a:p>
          <a:p>
            <a:pPr>
              <a:defRPr/>
            </a:pPr>
            <a:r>
              <a:rPr lang="en-US" dirty="0" smtClean="0">
                <a:solidFill>
                  <a:srgbClr val="000000"/>
                </a:solidFill>
                <a:latin typeface="Arial" pitchFamily="34" charset="0"/>
              </a:rPr>
              <a:t>Siemens Pakistan Engineering Co. Ltd.</a:t>
            </a:r>
            <a:endParaRPr lang="en-US" dirty="0">
              <a:solidFill>
                <a:srgbClr val="000000"/>
              </a:solidFill>
              <a:latin typeface="Arial" pitchFamily="34" charset="0"/>
            </a:endParaRPr>
          </a:p>
        </p:txBody>
      </p:sp>
      <p:sp>
        <p:nvSpPr>
          <p:cNvPr id="14339" name="Slide Number Placeholder 3"/>
          <p:cNvSpPr>
            <a:spLocks noGrp="1"/>
          </p:cNvSpPr>
          <p:nvPr>
            <p:ph type="sldNum" sz="quarter" idx="12"/>
          </p:nvPr>
        </p:nvSpPr>
        <p:spPr>
          <a:xfrm>
            <a:off x="74613" y="6524625"/>
            <a:ext cx="877887" cy="273050"/>
          </a:xfrm>
        </p:spPr>
        <p:txBody>
          <a:bodyPr/>
          <a:lstStyle/>
          <a:p>
            <a:pPr>
              <a:defRPr/>
            </a:pPr>
            <a:r>
              <a:rPr lang="en-US" smtClean="0">
                <a:latin typeface="Arial" pitchFamily="34" charset="0"/>
              </a:rPr>
              <a:t>Page </a:t>
            </a:r>
            <a:fld id="{9230ED9C-059D-46CB-8CAC-EC1D5C7F68C3}" type="slidenum">
              <a:rPr lang="en-US" smtClean="0">
                <a:latin typeface="Arial" pitchFamily="34" charset="0"/>
              </a:rPr>
              <a:pPr>
                <a:defRPr/>
              </a:pPr>
              <a:t>9</a:t>
            </a:fld>
            <a:endParaRPr lang="en-US" smtClean="0">
              <a:latin typeface="Arial" pitchFamily="34" charset="0"/>
            </a:endParaRPr>
          </a:p>
        </p:txBody>
      </p:sp>
      <p:sp>
        <p:nvSpPr>
          <p:cNvPr id="6" name="Titel 1"/>
          <p:cNvSpPr txBox="1">
            <a:spLocks/>
          </p:cNvSpPr>
          <p:nvPr/>
        </p:nvSpPr>
        <p:spPr bwMode="auto">
          <a:xfrm>
            <a:off x="539750" y="258763"/>
            <a:ext cx="6140450" cy="809625"/>
          </a:xfrm>
          <a:prstGeom prst="rect">
            <a:avLst/>
          </a:prstGeom>
          <a:noFill/>
          <a:ln w="9525">
            <a:noFill/>
            <a:miter lim="800000"/>
            <a:headEnd/>
            <a:tailEnd/>
          </a:ln>
        </p:spPr>
        <p:txBody>
          <a:bodyPr lIns="0" tIns="0" rIns="0" bIns="0" anchor="b"/>
          <a:lstStyle/>
          <a:p>
            <a:pPr eaLnBrk="0" hangingPunct="0">
              <a:defRPr/>
            </a:pPr>
            <a:r>
              <a:rPr lang="en-US" b="1" kern="0" dirty="0">
                <a:latin typeface="+mj-lt"/>
                <a:ea typeface="+mj-ea"/>
                <a:cs typeface="+mj-cs"/>
              </a:rPr>
              <a:t>Siemens Student Award 2013 </a:t>
            </a:r>
          </a:p>
          <a:p>
            <a:pPr eaLnBrk="0" hangingPunct="0">
              <a:defRPr/>
            </a:pPr>
            <a:r>
              <a:rPr lang="en-US" b="1" kern="0" dirty="0">
                <a:latin typeface="+mj-lt"/>
                <a:ea typeface="+mj-ea"/>
                <a:cs typeface="+mj-cs"/>
              </a:rPr>
              <a:t>Challenge 3: Imaging and therapy rooms of future</a:t>
            </a:r>
            <a:endParaRPr lang="en-US" b="1" kern="0" dirty="0">
              <a:latin typeface="+mj-lt"/>
              <a:ea typeface="+mj-ea"/>
              <a:cs typeface="+mj-cs"/>
            </a:endParaRPr>
          </a:p>
        </p:txBody>
      </p:sp>
      <p:sp>
        <p:nvSpPr>
          <p:cNvPr id="40964" name="TextBox 220"/>
          <p:cNvSpPr txBox="1">
            <a:spLocks noChangeArrowheads="1"/>
          </p:cNvSpPr>
          <p:nvPr/>
        </p:nvSpPr>
        <p:spPr bwMode="auto">
          <a:xfrm>
            <a:off x="357188" y="1500188"/>
            <a:ext cx="8572500" cy="4616450"/>
          </a:xfrm>
          <a:prstGeom prst="rect">
            <a:avLst/>
          </a:prstGeom>
          <a:noFill/>
          <a:ln w="9525">
            <a:noFill/>
            <a:miter lim="800000"/>
            <a:headEnd/>
            <a:tailEnd/>
          </a:ln>
        </p:spPr>
        <p:txBody>
          <a:bodyPr>
            <a:spAutoFit/>
          </a:bodyPr>
          <a:lstStyle/>
          <a:p>
            <a:r>
              <a:rPr lang="en-US" sz="1400" b="1"/>
              <a:t>Introduction:  </a:t>
            </a:r>
          </a:p>
          <a:p>
            <a:pPr algn="just"/>
            <a:r>
              <a:rPr lang="en-US" sz="1400"/>
              <a:t>With few exceptions, the majority of interventional rooms in hospitals are divided into either imaging or operating rooms. This results in patients having to endure a two-step process where they undergo surgical and imaging procedures separately and in most cases, in separate locations. Technological advancements are opening new ways of treating patients To make the interventional therapy rooms of the future more efficient while maximizing time and cost, you will come up with a solution that integrates sophisticated imaging technologies with advanced surgical and life-support equipment. Your proposed solution should keep in mind optimal design and location while ensuring maximum patient comfort.  </a:t>
            </a:r>
          </a:p>
          <a:p>
            <a:pPr algn="just"/>
            <a:r>
              <a:rPr lang="en-US" sz="1400"/>
              <a:t> </a:t>
            </a:r>
          </a:p>
          <a:p>
            <a:r>
              <a:rPr lang="en-US" sz="1400">
                <a:solidFill>
                  <a:srgbClr val="FF0000"/>
                </a:solidFill>
              </a:rPr>
              <a:t>The Challenge:  </a:t>
            </a:r>
          </a:p>
          <a:p>
            <a:pPr algn="just"/>
            <a:r>
              <a:rPr lang="en-US" sz="1400">
                <a:solidFill>
                  <a:srgbClr val="FF0000"/>
                </a:solidFill>
              </a:rPr>
              <a:t>Developing a multi-functional interventional therapy (eg. surgery) room which includes imaging capabilities to treat patients in the most time and cost efficient manner. Bear in mind patient comfort is of utmost importance as well, Prepare innovative proposals on how imaging and therapy rooms of future would look like </a:t>
            </a:r>
          </a:p>
          <a:p>
            <a:pPr algn="just"/>
            <a:r>
              <a:rPr lang="en-US" sz="1400">
                <a:solidFill>
                  <a:srgbClr val="FF0000"/>
                </a:solidFill>
              </a:rPr>
              <a:t> </a:t>
            </a:r>
          </a:p>
          <a:p>
            <a:pPr algn="just"/>
            <a:r>
              <a:rPr lang="en-US" sz="1400">
                <a:solidFill>
                  <a:srgbClr val="FF0000"/>
                </a:solidFill>
              </a:rPr>
              <a:t>• List and explain the roles of respective technologies and stakeholders </a:t>
            </a:r>
          </a:p>
          <a:p>
            <a:pPr algn="just"/>
            <a:r>
              <a:rPr lang="en-US" sz="1400">
                <a:solidFill>
                  <a:srgbClr val="FF0000"/>
                </a:solidFill>
              </a:rPr>
              <a:t> </a:t>
            </a:r>
          </a:p>
          <a:p>
            <a:pPr algn="just"/>
            <a:r>
              <a:rPr lang="en-US" sz="1400">
                <a:solidFill>
                  <a:srgbClr val="FF0000"/>
                </a:solidFill>
              </a:rPr>
              <a:t>• Comment on interdisciplinary technological and medical collaboration  </a:t>
            </a:r>
          </a:p>
          <a:p>
            <a:pPr algn="just"/>
            <a:r>
              <a:rPr lang="en-US" sz="1400">
                <a:solidFill>
                  <a:srgbClr val="FF0000"/>
                </a:solidFill>
              </a:rPr>
              <a:t> </a:t>
            </a:r>
          </a:p>
          <a:p>
            <a:pPr algn="just"/>
            <a:r>
              <a:rPr lang="en-US" sz="1400">
                <a:solidFill>
                  <a:srgbClr val="FF0000"/>
                </a:solidFill>
              </a:rPr>
              <a:t>• Comment on hospital equipment and medical technology, healthcare IT and hospital management systems.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fjx.V.BvOEurt5S9T8kv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2EgbAnX3wUiB66EYfsJ6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fjx.V.BvOEurt5S9T8kv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2EgbAnX3wUiB66EYfsJ6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vZuOe7PzEa4VRgiqDfBdA"/>
</p:tagLst>
</file>

<file path=ppt/theme/theme1.xml><?xml version="1.0" encoding="utf-8"?>
<a:theme xmlns:a="http://schemas.openxmlformats.org/drawingml/2006/main" name="sie_ppt_exp_gray_DE">
  <a:themeElements>
    <a:clrScheme name="sie_ppt_exp_gray_DE 1">
      <a:dk1>
        <a:srgbClr val="000000"/>
      </a:dk1>
      <a:lt1>
        <a:srgbClr val="FFFFFF"/>
      </a:lt1>
      <a:dk2>
        <a:srgbClr val="949EAA"/>
      </a:dk2>
      <a:lt2>
        <a:srgbClr val="FFFFFF"/>
      </a:lt2>
      <a:accent1>
        <a:srgbClr val="949EAA"/>
      </a:accent1>
      <a:accent2>
        <a:srgbClr val="CC0000"/>
      </a:accent2>
      <a:accent3>
        <a:srgbClr val="FFFFFF"/>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ie_ppt_exp_gray_DE 1">
        <a:dk1>
          <a:srgbClr val="000000"/>
        </a:dk1>
        <a:lt1>
          <a:srgbClr val="FFFFFF"/>
        </a:lt1>
        <a:dk2>
          <a:srgbClr val="949EAA"/>
        </a:dk2>
        <a:lt2>
          <a:srgbClr val="FFFFFF"/>
        </a:lt2>
        <a:accent1>
          <a:srgbClr val="949EAA"/>
        </a:accent1>
        <a:accent2>
          <a:srgbClr val="CC0000"/>
        </a:accent2>
        <a:accent3>
          <a:srgbClr val="FFFFFF"/>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e_ppt_basic_white_EN">
  <a:themeElements>
    <a:clrScheme name="sie_ppt_basic_white_EN 2">
      <a:dk1>
        <a:srgbClr val="000000"/>
      </a:dk1>
      <a:lt1>
        <a:srgbClr val="FFFFFF"/>
      </a:lt1>
      <a:dk2>
        <a:srgbClr val="949EAA"/>
      </a:dk2>
      <a:lt2>
        <a:srgbClr val="FFFFFF"/>
      </a:lt2>
      <a:accent1>
        <a:srgbClr val="AFB4BE"/>
      </a:accent1>
      <a:accent2>
        <a:srgbClr val="FF9900"/>
      </a:accent2>
      <a:accent3>
        <a:srgbClr val="FFFFFF"/>
      </a:accent3>
      <a:accent4>
        <a:srgbClr val="000000"/>
      </a:accent4>
      <a:accent5>
        <a:srgbClr val="D4D6DB"/>
      </a:accent5>
      <a:accent6>
        <a:srgbClr val="E78A00"/>
      </a:accent6>
      <a:hlink>
        <a:srgbClr val="336699"/>
      </a:hlink>
      <a:folHlink>
        <a:srgbClr val="990000"/>
      </a:folHlink>
    </a:clrScheme>
    <a:fontScheme name="sie_ppt_basic_white_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e_ppt_basic_white_EN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
      <a:clrScheme name="sie_ppt_basic_white_EN 2">
        <a:dk1>
          <a:srgbClr val="000000"/>
        </a:dk1>
        <a:lt1>
          <a:srgbClr val="FFFFFF"/>
        </a:lt1>
        <a:dk2>
          <a:srgbClr val="949EAA"/>
        </a:dk2>
        <a:lt2>
          <a:srgbClr val="FFFFFF"/>
        </a:lt2>
        <a:accent1>
          <a:srgbClr val="AFB4BE"/>
        </a:accent1>
        <a:accent2>
          <a:srgbClr val="FF9900"/>
        </a:accent2>
        <a:accent3>
          <a:srgbClr val="FFFFFF"/>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Einstellungen\virtuell\Desktop\Siemens PPT Templates\PPT_Marketing\Experten\sie_ppt_exp_gray_DE.pot</Template>
  <TotalTime>7796</TotalTime>
  <Words>1352</Words>
  <Application>Microsoft Office PowerPoint</Application>
  <PresentationFormat>On-screen Show (4:3)</PresentationFormat>
  <Paragraphs>224</Paragraphs>
  <Slides>13</Slides>
  <Notes>6</Notes>
  <HiddenSlides>0</HiddenSlides>
  <MMClips>0</MMClips>
  <ScaleCrop>false</ScaleCrop>
  <HeadingPairs>
    <vt:vector size="6" baseType="variant">
      <vt:variant>
        <vt:lpstr>Fonts Used</vt:lpstr>
      </vt:variant>
      <vt:variant>
        <vt:i4>6</vt:i4>
      </vt:variant>
      <vt:variant>
        <vt:lpstr>Design Template</vt:lpstr>
      </vt:variant>
      <vt:variant>
        <vt:i4>10</vt:i4>
      </vt:variant>
      <vt:variant>
        <vt:lpstr>Slide Titles</vt:lpstr>
      </vt:variant>
      <vt:variant>
        <vt:i4>13</vt:i4>
      </vt:variant>
    </vt:vector>
  </HeadingPairs>
  <TitlesOfParts>
    <vt:vector size="29" baseType="lpstr">
      <vt:lpstr>Arial</vt:lpstr>
      <vt:lpstr>Wingdings</vt:lpstr>
      <vt:lpstr>Siemens Sans</vt:lpstr>
      <vt:lpstr>Siemens Slab</vt:lpstr>
      <vt:lpstr>Times</vt:lpstr>
      <vt:lpstr>MS PGothic</vt:lpstr>
      <vt:lpstr>sie_ppt_exp_gray_DE</vt:lpstr>
      <vt:lpstr>sie_ppt_basic_white_EN</vt:lpstr>
      <vt:lpstr>sie_ppt_exp_gray_DE</vt:lpstr>
      <vt:lpstr>sie_ppt_exp_gray_DE</vt:lpstr>
      <vt:lpstr>sie_ppt_exp_gray_DE</vt:lpstr>
      <vt:lpstr>sie_ppt_exp_gray_DE</vt:lpstr>
      <vt:lpstr>sie_ppt_exp_gray_DE</vt:lpstr>
      <vt:lpstr>sie_ppt_exp_gray_DE</vt:lpstr>
      <vt:lpstr>sie_ppt_exp_gray_DE</vt:lpstr>
      <vt:lpstr>sie_ppt_basic_white_EN</vt:lpstr>
      <vt:lpstr>Slide 1</vt:lpstr>
      <vt:lpstr>Slide 2</vt:lpstr>
      <vt:lpstr>Slide 3</vt:lpstr>
      <vt:lpstr>Siemens Student Award 2013  Competition Rules and Mechanics</vt:lpstr>
      <vt:lpstr>Siemens Student Award 2013  Competition Evaluation Mode</vt:lpstr>
      <vt:lpstr>Slide 6</vt:lpstr>
      <vt:lpstr>Slide 7</vt:lpstr>
      <vt:lpstr>Slide 8</vt:lpstr>
      <vt:lpstr>Slide 9</vt:lpstr>
      <vt:lpstr>Slide 10</vt:lpstr>
      <vt:lpstr>Slide 11</vt:lpstr>
      <vt:lpstr>Slide 12</vt:lpstr>
      <vt:lpstr>Slide 13</vt:lpstr>
    </vt:vector>
  </TitlesOfParts>
  <Manager/>
  <Company>MetaDesign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 </dc:title>
  <dc:creator>virtuell</dc:creator>
  <cp:lastModifiedBy>pkk0570</cp:lastModifiedBy>
  <cp:revision>652</cp:revision>
  <cp:lastPrinted>2008-04-17T14:25:07Z</cp:lastPrinted>
  <dcterms:created xsi:type="dcterms:W3CDTF">2006-04-07T10:01:45Z</dcterms:created>
  <dcterms:modified xsi:type="dcterms:W3CDTF">2013-03-18T12:08:48Z</dcterms:modified>
</cp:coreProperties>
</file>