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8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5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68" d="100"/>
          <a:sy n="68" d="100"/>
        </p:scale>
        <p:origin x="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4E9F4C-D9DE-44C5-8DB8-3219EF5BB25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A3E0EE-87A6-4959-BF2B-C6435BC2E8DA}">
      <dgm:prSet phldrT="[Text]" custT="1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r>
            <a:rPr lang="en-US" sz="1800" dirty="0">
              <a:ln>
                <a:solidFill>
                  <a:schemeClr val="bg1"/>
                </a:solidFill>
              </a:ln>
            </a:rPr>
            <a:t>1</a:t>
          </a:r>
        </a:p>
      </dgm:t>
    </dgm:pt>
    <dgm:pt modelId="{529788DF-20A8-4F74-9E46-A557A6BEAC36}" type="parTrans" cxnId="{99430C67-929B-4B16-822E-A496A7AE1059}">
      <dgm:prSet/>
      <dgm:spPr/>
      <dgm:t>
        <a:bodyPr/>
        <a:lstStyle/>
        <a:p>
          <a:endParaRPr lang="en-US"/>
        </a:p>
      </dgm:t>
    </dgm:pt>
    <dgm:pt modelId="{BFA07A44-82BE-4B33-8D7E-1FEE3DE2D19B}" type="sibTrans" cxnId="{99430C67-929B-4B16-822E-A496A7AE1059}">
      <dgm:prSet/>
      <dgm:spPr/>
      <dgm:t>
        <a:bodyPr/>
        <a:lstStyle/>
        <a:p>
          <a:endParaRPr lang="en-US"/>
        </a:p>
      </dgm:t>
    </dgm:pt>
    <dgm:pt modelId="{B8926D39-0BE3-475D-A7CA-AC3BF95B7E81}">
      <dgm:prSet phldrT="[Text]"/>
      <dgm:spPr>
        <a:ln>
          <a:solidFill>
            <a:schemeClr val="bg1"/>
          </a:solidFill>
        </a:ln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en-US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Introduction</a:t>
          </a:r>
          <a:endParaRPr lang="en-US" dirty="0">
            <a:ln>
              <a:solidFill>
                <a:sysClr val="windowText" lastClr="000000"/>
              </a:solidFill>
            </a:ln>
            <a:solidFill>
              <a:schemeClr val="tx1"/>
            </a:solidFill>
          </a:endParaRPr>
        </a:p>
      </dgm:t>
    </dgm:pt>
    <dgm:pt modelId="{DBF16F87-D1CC-422C-81EA-96DBE7F924EF}" type="parTrans" cxnId="{26644C26-30E4-4E3C-862E-AD6E1AF8A1BB}">
      <dgm:prSet/>
      <dgm:spPr/>
      <dgm:t>
        <a:bodyPr/>
        <a:lstStyle/>
        <a:p>
          <a:endParaRPr lang="en-US"/>
        </a:p>
      </dgm:t>
    </dgm:pt>
    <dgm:pt modelId="{415CC06F-0AC7-4CD9-BA56-CA1286AC85F6}" type="sibTrans" cxnId="{26644C26-30E4-4E3C-862E-AD6E1AF8A1BB}">
      <dgm:prSet/>
      <dgm:spPr/>
      <dgm:t>
        <a:bodyPr/>
        <a:lstStyle/>
        <a:p>
          <a:endParaRPr lang="en-US"/>
        </a:p>
      </dgm:t>
    </dgm:pt>
    <dgm:pt modelId="{288793AC-B1E3-4A71-9974-C674EEEB25E7}">
      <dgm:prSet phldrT="[Text]" custT="1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r>
            <a:rPr lang="en-US" sz="1800" dirty="0">
              <a:ln>
                <a:solidFill>
                  <a:schemeClr val="bg1"/>
                </a:solidFill>
              </a:ln>
            </a:rPr>
            <a:t>2</a:t>
          </a:r>
        </a:p>
      </dgm:t>
    </dgm:pt>
    <dgm:pt modelId="{66B2D92B-360B-4AEF-9407-870284E8825F}" type="parTrans" cxnId="{AA0C1C1A-5520-4408-8CB6-D0A265A35D89}">
      <dgm:prSet/>
      <dgm:spPr/>
      <dgm:t>
        <a:bodyPr/>
        <a:lstStyle/>
        <a:p>
          <a:endParaRPr lang="en-US"/>
        </a:p>
      </dgm:t>
    </dgm:pt>
    <dgm:pt modelId="{A263100D-CC8E-4C90-A259-3B132A28D3DB}" type="sibTrans" cxnId="{AA0C1C1A-5520-4408-8CB6-D0A265A35D89}">
      <dgm:prSet/>
      <dgm:spPr/>
      <dgm:t>
        <a:bodyPr/>
        <a:lstStyle/>
        <a:p>
          <a:endParaRPr lang="en-US"/>
        </a:p>
      </dgm:t>
    </dgm:pt>
    <dgm:pt modelId="{6F18CAE9-2A0E-4CA8-A150-89EBA3CB18E7}">
      <dgm:prSet phldrT="[Text]"/>
      <dgm:spPr>
        <a:ln>
          <a:solidFill>
            <a:schemeClr val="bg1"/>
          </a:solidFill>
        </a:ln>
      </dgm:spPr>
      <dgm:t>
        <a:bodyPr/>
        <a:lstStyle/>
        <a:p>
          <a:pPr>
            <a:buNone/>
          </a:pPr>
          <a:r>
            <a:rPr lang="en-US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Literature Review</a:t>
          </a:r>
          <a:endParaRPr lang="en-US" dirty="0">
            <a:ln>
              <a:solidFill>
                <a:sysClr val="windowText" lastClr="000000"/>
              </a:solidFill>
            </a:ln>
            <a:solidFill>
              <a:schemeClr val="tx1"/>
            </a:solidFill>
          </a:endParaRPr>
        </a:p>
      </dgm:t>
    </dgm:pt>
    <dgm:pt modelId="{40531536-550A-4A29-A94C-5A7E85BF13B8}" type="parTrans" cxnId="{54790015-F55A-4F3E-9E03-0A468AB0EAFC}">
      <dgm:prSet/>
      <dgm:spPr/>
      <dgm:t>
        <a:bodyPr/>
        <a:lstStyle/>
        <a:p>
          <a:endParaRPr lang="en-US"/>
        </a:p>
      </dgm:t>
    </dgm:pt>
    <dgm:pt modelId="{30E155BB-77DF-4DEF-9F0C-B7D8F571B398}" type="sibTrans" cxnId="{54790015-F55A-4F3E-9E03-0A468AB0EAFC}">
      <dgm:prSet/>
      <dgm:spPr/>
      <dgm:t>
        <a:bodyPr/>
        <a:lstStyle/>
        <a:p>
          <a:endParaRPr lang="en-US"/>
        </a:p>
      </dgm:t>
    </dgm:pt>
    <dgm:pt modelId="{A145384E-DA83-494B-B377-6E9686AEE563}">
      <dgm:prSet phldrT="[Text]" custT="1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r>
            <a:rPr lang="en-US" sz="1800" dirty="0">
              <a:ln>
                <a:solidFill>
                  <a:schemeClr val="bg1"/>
                </a:solidFill>
              </a:ln>
            </a:rPr>
            <a:t>3</a:t>
          </a:r>
        </a:p>
      </dgm:t>
    </dgm:pt>
    <dgm:pt modelId="{F161CDF0-208E-4176-AC86-8FB0A221F31E}" type="parTrans" cxnId="{147C0B6B-44F4-4BCE-9228-F3169058366D}">
      <dgm:prSet/>
      <dgm:spPr/>
      <dgm:t>
        <a:bodyPr/>
        <a:lstStyle/>
        <a:p>
          <a:endParaRPr lang="en-US"/>
        </a:p>
      </dgm:t>
    </dgm:pt>
    <dgm:pt modelId="{EEEE983A-05FD-4DD1-AFAD-2DB8E5D3E775}" type="sibTrans" cxnId="{147C0B6B-44F4-4BCE-9228-F3169058366D}">
      <dgm:prSet/>
      <dgm:spPr/>
      <dgm:t>
        <a:bodyPr/>
        <a:lstStyle/>
        <a:p>
          <a:endParaRPr lang="en-US"/>
        </a:p>
      </dgm:t>
    </dgm:pt>
    <dgm:pt modelId="{F4F20862-D4A6-4F63-81AD-F3B76A0CCFC2}">
      <dgm:prSet phldrT="[Text]"/>
      <dgm:spPr>
        <a:ln>
          <a:solidFill>
            <a:schemeClr val="bg1"/>
          </a:solidFill>
        </a:ln>
      </dgm:spPr>
      <dgm:t>
        <a:bodyPr/>
        <a:lstStyle/>
        <a:p>
          <a:pPr>
            <a:buNone/>
          </a:pPr>
          <a:r>
            <a:rPr lang="en-US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Problem Statement/Research Gap</a:t>
          </a:r>
          <a:endParaRPr lang="en-US" dirty="0">
            <a:ln>
              <a:solidFill>
                <a:sysClr val="windowText" lastClr="000000"/>
              </a:solidFill>
            </a:ln>
            <a:solidFill>
              <a:schemeClr val="tx1"/>
            </a:solidFill>
          </a:endParaRPr>
        </a:p>
      </dgm:t>
    </dgm:pt>
    <dgm:pt modelId="{3CB62DAE-DEAD-48A0-B5C9-81E02ADB18EB}" type="parTrans" cxnId="{0832468C-4CFC-494A-B657-AF4AE4C6EDF3}">
      <dgm:prSet/>
      <dgm:spPr/>
      <dgm:t>
        <a:bodyPr/>
        <a:lstStyle/>
        <a:p>
          <a:endParaRPr lang="en-US"/>
        </a:p>
      </dgm:t>
    </dgm:pt>
    <dgm:pt modelId="{5809B7EB-67A6-413C-AEF0-B906FA091C30}" type="sibTrans" cxnId="{0832468C-4CFC-494A-B657-AF4AE4C6EDF3}">
      <dgm:prSet/>
      <dgm:spPr/>
      <dgm:t>
        <a:bodyPr/>
        <a:lstStyle/>
        <a:p>
          <a:endParaRPr lang="en-US"/>
        </a:p>
      </dgm:t>
    </dgm:pt>
    <dgm:pt modelId="{F8A0C11B-931E-4BC6-AD3F-7B60B02FDE66}">
      <dgm:prSet custT="1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r>
            <a:rPr lang="en-US" sz="1800" dirty="0">
              <a:ln>
                <a:solidFill>
                  <a:schemeClr val="bg1"/>
                </a:solidFill>
              </a:ln>
            </a:rPr>
            <a:t>4</a:t>
          </a:r>
        </a:p>
      </dgm:t>
    </dgm:pt>
    <dgm:pt modelId="{06A469B8-0050-40DF-B268-C2E53B46E9CD}" type="parTrans" cxnId="{8A5417B2-FA5B-4754-8060-2EFF5163EF47}">
      <dgm:prSet/>
      <dgm:spPr/>
      <dgm:t>
        <a:bodyPr/>
        <a:lstStyle/>
        <a:p>
          <a:endParaRPr lang="en-US"/>
        </a:p>
      </dgm:t>
    </dgm:pt>
    <dgm:pt modelId="{4ADA01AD-0157-4FE0-935C-8F91C068200C}" type="sibTrans" cxnId="{8A5417B2-FA5B-4754-8060-2EFF5163EF47}">
      <dgm:prSet/>
      <dgm:spPr/>
      <dgm:t>
        <a:bodyPr/>
        <a:lstStyle/>
        <a:p>
          <a:endParaRPr lang="en-US"/>
        </a:p>
      </dgm:t>
    </dgm:pt>
    <dgm:pt modelId="{808EEF46-B248-452C-9FB0-95C78E8FB433}">
      <dgm:prSet custT="1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r>
            <a:rPr lang="en-US" sz="1800" dirty="0">
              <a:ln>
                <a:solidFill>
                  <a:schemeClr val="bg1"/>
                </a:solidFill>
              </a:ln>
            </a:rPr>
            <a:t>5</a:t>
          </a:r>
        </a:p>
      </dgm:t>
    </dgm:pt>
    <dgm:pt modelId="{37B018C8-5F33-4FF9-B979-6CB5439CE353}" type="parTrans" cxnId="{B40F39F3-9A8B-42A4-9638-FA446616097E}">
      <dgm:prSet/>
      <dgm:spPr/>
      <dgm:t>
        <a:bodyPr/>
        <a:lstStyle/>
        <a:p>
          <a:endParaRPr lang="en-US"/>
        </a:p>
      </dgm:t>
    </dgm:pt>
    <dgm:pt modelId="{6AD80E5E-B8FB-4501-9EE5-8E438B45584D}" type="sibTrans" cxnId="{B40F39F3-9A8B-42A4-9638-FA446616097E}">
      <dgm:prSet/>
      <dgm:spPr/>
      <dgm:t>
        <a:bodyPr/>
        <a:lstStyle/>
        <a:p>
          <a:endParaRPr lang="en-US"/>
        </a:p>
      </dgm:t>
    </dgm:pt>
    <dgm:pt modelId="{3B69C8C3-8EB4-4DC4-BD5D-3E878DBD1C44}">
      <dgm:prSet custT="1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r>
            <a:rPr lang="en-US" sz="1800" dirty="0">
              <a:ln>
                <a:solidFill>
                  <a:schemeClr val="bg1"/>
                </a:solidFill>
              </a:ln>
            </a:rPr>
            <a:t>6</a:t>
          </a:r>
        </a:p>
      </dgm:t>
    </dgm:pt>
    <dgm:pt modelId="{A824D76F-BFFC-40A2-8D6B-E012F6DFA8BB}" type="parTrans" cxnId="{822AF0AA-0B75-4CD2-B919-81728793E9BC}">
      <dgm:prSet/>
      <dgm:spPr/>
      <dgm:t>
        <a:bodyPr/>
        <a:lstStyle/>
        <a:p>
          <a:endParaRPr lang="en-US"/>
        </a:p>
      </dgm:t>
    </dgm:pt>
    <dgm:pt modelId="{C02B4F49-488D-473B-9A32-242C3AB359BF}" type="sibTrans" cxnId="{822AF0AA-0B75-4CD2-B919-81728793E9BC}">
      <dgm:prSet/>
      <dgm:spPr/>
      <dgm:t>
        <a:bodyPr/>
        <a:lstStyle/>
        <a:p>
          <a:endParaRPr lang="en-US"/>
        </a:p>
      </dgm:t>
    </dgm:pt>
    <dgm:pt modelId="{3B56D8D6-F6C6-4CE7-988A-35C6964A7506}">
      <dgm:prSet custT="1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r>
            <a:rPr lang="en-US" sz="1800" dirty="0">
              <a:ln>
                <a:solidFill>
                  <a:schemeClr val="bg1"/>
                </a:solidFill>
              </a:ln>
            </a:rPr>
            <a:t>7</a:t>
          </a:r>
        </a:p>
      </dgm:t>
    </dgm:pt>
    <dgm:pt modelId="{7EA9389A-6D67-4933-9C06-D6BDD07E9F8A}" type="parTrans" cxnId="{EABDB2A7-9D85-48F3-8621-136205CCEA1D}">
      <dgm:prSet/>
      <dgm:spPr/>
      <dgm:t>
        <a:bodyPr/>
        <a:lstStyle/>
        <a:p>
          <a:endParaRPr lang="en-US"/>
        </a:p>
      </dgm:t>
    </dgm:pt>
    <dgm:pt modelId="{8BB5A5CE-AB92-414F-8DDF-745058C224D4}" type="sibTrans" cxnId="{EABDB2A7-9D85-48F3-8621-136205CCEA1D}">
      <dgm:prSet/>
      <dgm:spPr/>
      <dgm:t>
        <a:bodyPr/>
        <a:lstStyle/>
        <a:p>
          <a:endParaRPr lang="en-US"/>
        </a:p>
      </dgm:t>
    </dgm:pt>
    <dgm:pt modelId="{C17BDCF4-18AD-4917-872D-61070FEA1AF6}">
      <dgm:prSet custT="1"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r>
            <a:rPr lang="en-US" sz="1800" dirty="0">
              <a:ln>
                <a:solidFill>
                  <a:schemeClr val="bg1"/>
                </a:solidFill>
              </a:ln>
            </a:rPr>
            <a:t>8</a:t>
          </a:r>
        </a:p>
      </dgm:t>
    </dgm:pt>
    <dgm:pt modelId="{96F31A5B-B1FC-4D7E-BA79-16337163676F}" type="parTrans" cxnId="{626E5A40-DF4D-4BF8-817C-0E940D0DF3B2}">
      <dgm:prSet/>
      <dgm:spPr/>
      <dgm:t>
        <a:bodyPr/>
        <a:lstStyle/>
        <a:p>
          <a:endParaRPr lang="en-US"/>
        </a:p>
      </dgm:t>
    </dgm:pt>
    <dgm:pt modelId="{65F361F1-509A-400F-8157-1D9EF773F49B}" type="sibTrans" cxnId="{626E5A40-DF4D-4BF8-817C-0E940D0DF3B2}">
      <dgm:prSet/>
      <dgm:spPr/>
      <dgm:t>
        <a:bodyPr/>
        <a:lstStyle/>
        <a:p>
          <a:endParaRPr lang="en-US"/>
        </a:p>
      </dgm:t>
    </dgm:pt>
    <dgm:pt modelId="{07922819-B7DD-469F-AD71-6C1D430A3565}">
      <dgm:prSet/>
      <dgm:spPr>
        <a:ln>
          <a:solidFill>
            <a:schemeClr val="bg1"/>
          </a:solidFill>
        </a:ln>
      </dgm:spPr>
      <dgm:t>
        <a:bodyPr/>
        <a:lstStyle/>
        <a:p>
          <a:pPr>
            <a:buNone/>
          </a:pPr>
          <a:r>
            <a:rPr lang="en-US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Research Question and Objectives</a:t>
          </a:r>
          <a:endParaRPr lang="en-US" dirty="0">
            <a:ln>
              <a:solidFill>
                <a:sysClr val="windowText" lastClr="000000"/>
              </a:solidFill>
            </a:ln>
            <a:solidFill>
              <a:schemeClr val="tx1"/>
            </a:solidFill>
          </a:endParaRPr>
        </a:p>
      </dgm:t>
    </dgm:pt>
    <dgm:pt modelId="{A68F9C3C-84FA-4CC0-A380-8D6E407F0D45}" type="parTrans" cxnId="{660D4465-E143-4D35-A506-12350FEBAEC1}">
      <dgm:prSet/>
      <dgm:spPr/>
      <dgm:t>
        <a:bodyPr/>
        <a:lstStyle/>
        <a:p>
          <a:endParaRPr lang="en-US"/>
        </a:p>
      </dgm:t>
    </dgm:pt>
    <dgm:pt modelId="{FE76C404-9F31-44DA-8BF2-CFCD38D8B2FB}" type="sibTrans" cxnId="{660D4465-E143-4D35-A506-12350FEBAEC1}">
      <dgm:prSet/>
      <dgm:spPr/>
      <dgm:t>
        <a:bodyPr/>
        <a:lstStyle/>
        <a:p>
          <a:endParaRPr lang="en-US"/>
        </a:p>
      </dgm:t>
    </dgm:pt>
    <dgm:pt modelId="{ABCA3BE7-009B-4855-8DE7-4A72E2D2979F}">
      <dgm:prSet/>
      <dgm:spPr>
        <a:ln>
          <a:solidFill>
            <a:schemeClr val="bg1"/>
          </a:solidFill>
        </a:ln>
      </dgm:spPr>
      <dgm:t>
        <a:bodyPr/>
        <a:lstStyle/>
        <a:p>
          <a:pPr>
            <a:buNone/>
          </a:pPr>
          <a:r>
            <a:rPr lang="en-US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Theoretical/Conceptual Framework</a:t>
          </a:r>
          <a:endParaRPr lang="en-US" dirty="0">
            <a:ln>
              <a:solidFill>
                <a:sysClr val="windowText" lastClr="000000"/>
              </a:solidFill>
            </a:ln>
            <a:solidFill>
              <a:schemeClr val="tx1"/>
            </a:solidFill>
          </a:endParaRPr>
        </a:p>
      </dgm:t>
    </dgm:pt>
    <dgm:pt modelId="{D941DC8A-DB13-48DE-91B8-B60DBEF82003}" type="parTrans" cxnId="{CC371726-0484-4C74-AEE0-E3CC2010FE3E}">
      <dgm:prSet/>
      <dgm:spPr/>
      <dgm:t>
        <a:bodyPr/>
        <a:lstStyle/>
        <a:p>
          <a:endParaRPr lang="en-US"/>
        </a:p>
      </dgm:t>
    </dgm:pt>
    <dgm:pt modelId="{BC72FEB9-3199-48D6-AE91-4489569BC4AB}" type="sibTrans" cxnId="{CC371726-0484-4C74-AEE0-E3CC2010FE3E}">
      <dgm:prSet/>
      <dgm:spPr/>
      <dgm:t>
        <a:bodyPr/>
        <a:lstStyle/>
        <a:p>
          <a:endParaRPr lang="en-US"/>
        </a:p>
      </dgm:t>
    </dgm:pt>
    <dgm:pt modelId="{2E8AEAFB-9771-4F82-8AFB-5096302F9552}">
      <dgm:prSet/>
      <dgm:spPr>
        <a:ln>
          <a:solidFill>
            <a:schemeClr val="bg1"/>
          </a:solidFill>
        </a:ln>
      </dgm:spPr>
      <dgm:t>
        <a:bodyPr/>
        <a:lstStyle/>
        <a:p>
          <a:pPr>
            <a:buNone/>
          </a:pPr>
          <a:r>
            <a:rPr lang="en-US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Research Methodology</a:t>
          </a:r>
          <a:endParaRPr lang="en-US" dirty="0">
            <a:ln>
              <a:solidFill>
                <a:sysClr val="windowText" lastClr="000000"/>
              </a:solidFill>
            </a:ln>
            <a:solidFill>
              <a:schemeClr val="tx1"/>
            </a:solidFill>
          </a:endParaRPr>
        </a:p>
      </dgm:t>
    </dgm:pt>
    <dgm:pt modelId="{15DB5D32-558D-4AAC-B022-6ADD1FC2E904}" type="parTrans" cxnId="{FE5C7C0A-F52A-4EF4-BDEE-5C27C9DF0F75}">
      <dgm:prSet/>
      <dgm:spPr/>
      <dgm:t>
        <a:bodyPr/>
        <a:lstStyle/>
        <a:p>
          <a:endParaRPr lang="en-US"/>
        </a:p>
      </dgm:t>
    </dgm:pt>
    <dgm:pt modelId="{8C38D840-0F3E-46E5-B340-7E6445F5102E}" type="sibTrans" cxnId="{FE5C7C0A-F52A-4EF4-BDEE-5C27C9DF0F75}">
      <dgm:prSet/>
      <dgm:spPr/>
      <dgm:t>
        <a:bodyPr/>
        <a:lstStyle/>
        <a:p>
          <a:endParaRPr lang="en-US"/>
        </a:p>
      </dgm:t>
    </dgm:pt>
    <dgm:pt modelId="{B24E1F1D-0025-4AFF-9A11-841F67DAE16A}">
      <dgm:prSet/>
      <dgm:spPr>
        <a:ln>
          <a:solidFill>
            <a:schemeClr val="bg1"/>
          </a:solidFill>
        </a:ln>
      </dgm:spPr>
      <dgm:t>
        <a:bodyPr/>
        <a:lstStyle/>
        <a:p>
          <a:pPr>
            <a:buNone/>
          </a:pPr>
          <a:r>
            <a:rPr lang="en-US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Significance of the </a:t>
          </a:r>
          <a:r>
            <a:rPr lang="en-US" dirty="0" smtClean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Study</a:t>
          </a:r>
          <a:endParaRPr lang="en-US" dirty="0">
            <a:ln>
              <a:solidFill>
                <a:sysClr val="windowText" lastClr="000000"/>
              </a:solidFill>
            </a:ln>
            <a:solidFill>
              <a:schemeClr val="tx1"/>
            </a:solidFill>
          </a:endParaRPr>
        </a:p>
      </dgm:t>
    </dgm:pt>
    <dgm:pt modelId="{248FD8A2-1CA8-494E-A14F-79F40C9C862B}" type="parTrans" cxnId="{2EEDB560-D07C-4F8E-BF06-5E4DC5DA3BA6}">
      <dgm:prSet/>
      <dgm:spPr/>
      <dgm:t>
        <a:bodyPr/>
        <a:lstStyle/>
        <a:p>
          <a:endParaRPr lang="en-US"/>
        </a:p>
      </dgm:t>
    </dgm:pt>
    <dgm:pt modelId="{56D7803F-2618-4B05-A977-50A67DCC39A7}" type="sibTrans" cxnId="{2EEDB560-D07C-4F8E-BF06-5E4DC5DA3BA6}">
      <dgm:prSet/>
      <dgm:spPr/>
      <dgm:t>
        <a:bodyPr/>
        <a:lstStyle/>
        <a:p>
          <a:endParaRPr lang="en-US"/>
        </a:p>
      </dgm:t>
    </dgm:pt>
    <dgm:pt modelId="{3E5AE86D-666F-4683-91A3-95F474B5C2E3}">
      <dgm:prSet/>
      <dgm:spPr>
        <a:ln>
          <a:solidFill>
            <a:schemeClr val="bg1"/>
          </a:solidFill>
        </a:ln>
      </dgm:spPr>
      <dgm:t>
        <a:bodyPr/>
        <a:lstStyle/>
        <a:p>
          <a:pPr>
            <a:buNone/>
          </a:pPr>
          <a:r>
            <a:rPr lang="en-US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rPr>
            <a:t>References</a:t>
          </a:r>
          <a:endParaRPr lang="en-US" dirty="0">
            <a:ln>
              <a:solidFill>
                <a:sysClr val="windowText" lastClr="000000"/>
              </a:solidFill>
            </a:ln>
            <a:solidFill>
              <a:schemeClr val="tx1"/>
            </a:solidFill>
          </a:endParaRPr>
        </a:p>
      </dgm:t>
    </dgm:pt>
    <dgm:pt modelId="{54B9C7CF-8327-477C-B661-1F14B97648FA}" type="parTrans" cxnId="{ED17B6DE-0D16-41D6-B362-EF31DA044E46}">
      <dgm:prSet/>
      <dgm:spPr/>
      <dgm:t>
        <a:bodyPr/>
        <a:lstStyle/>
        <a:p>
          <a:endParaRPr lang="en-US"/>
        </a:p>
      </dgm:t>
    </dgm:pt>
    <dgm:pt modelId="{775620EB-065A-48EC-8E52-339ED249AB84}" type="sibTrans" cxnId="{ED17B6DE-0D16-41D6-B362-EF31DA044E46}">
      <dgm:prSet/>
      <dgm:spPr/>
      <dgm:t>
        <a:bodyPr/>
        <a:lstStyle/>
        <a:p>
          <a:endParaRPr lang="en-US"/>
        </a:p>
      </dgm:t>
    </dgm:pt>
    <dgm:pt modelId="{397B7AD6-9C81-43D3-92F9-8FD29FB7B08F}" type="pres">
      <dgm:prSet presAssocID="{C54E9F4C-D9DE-44C5-8DB8-3219EF5BB25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7B370D0-750B-4984-B8AD-BCF17B9C61B3}" type="pres">
      <dgm:prSet presAssocID="{D5A3E0EE-87A6-4959-BF2B-C6435BC2E8DA}" presName="composite" presStyleCnt="0"/>
      <dgm:spPr/>
    </dgm:pt>
    <dgm:pt modelId="{8C379F16-2DDC-44A3-98DE-FE0E67CF9BB2}" type="pres">
      <dgm:prSet presAssocID="{D5A3E0EE-87A6-4959-BF2B-C6435BC2E8DA}" presName="parentText" presStyleLbl="alignNode1" presStyleIdx="0" presStyleCnt="8" custLinFactNeighborY="-17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18567A-6E7F-4425-B3B8-0EFFD2C7DB86}" type="pres">
      <dgm:prSet presAssocID="{D5A3E0EE-87A6-4959-BF2B-C6435BC2E8DA}" presName="descendantText" presStyleLbl="alignAcc1" presStyleIdx="0" presStyleCnt="8" custLinFactNeighborX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F1D7A2-C453-4638-BC8A-B40D7577C458}" type="pres">
      <dgm:prSet presAssocID="{BFA07A44-82BE-4B33-8D7E-1FEE3DE2D19B}" presName="sp" presStyleCnt="0"/>
      <dgm:spPr/>
    </dgm:pt>
    <dgm:pt modelId="{29430418-FFD3-4812-A049-0DAF9F84F914}" type="pres">
      <dgm:prSet presAssocID="{288793AC-B1E3-4A71-9974-C674EEEB25E7}" presName="composite" presStyleCnt="0"/>
      <dgm:spPr/>
    </dgm:pt>
    <dgm:pt modelId="{A8BB22CE-6FB9-4A42-9C92-52BF6FBF0C1F}" type="pres">
      <dgm:prSet presAssocID="{288793AC-B1E3-4A71-9974-C674EEEB25E7}" presName="parentText" presStyleLbl="alignNode1" presStyleIdx="1" presStyleCnt="8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6753B3-9CE4-4082-9652-B01342514CA2}" type="pres">
      <dgm:prSet presAssocID="{288793AC-B1E3-4A71-9974-C674EEEB25E7}" presName="descendantText" presStyleLbl="alignAcc1" presStyleIdx="1" presStyleCnt="8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E58641-FA3D-4D44-87B3-A758A514AEAD}" type="pres">
      <dgm:prSet presAssocID="{A263100D-CC8E-4C90-A259-3B132A28D3DB}" presName="sp" presStyleCnt="0"/>
      <dgm:spPr/>
    </dgm:pt>
    <dgm:pt modelId="{E778AC8F-74D4-471D-9E21-A8F9A3980E9B}" type="pres">
      <dgm:prSet presAssocID="{A145384E-DA83-494B-B377-6E9686AEE563}" presName="composite" presStyleCnt="0"/>
      <dgm:spPr/>
    </dgm:pt>
    <dgm:pt modelId="{287537E6-CD51-4547-9FBE-3B3D93E4E9F8}" type="pres">
      <dgm:prSet presAssocID="{A145384E-DA83-494B-B377-6E9686AEE563}" presName="parentText" presStyleLbl="alignNode1" presStyleIdx="2" presStyleCnt="8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FA818A-0808-4BD0-8080-2AF83B7D3F97}" type="pres">
      <dgm:prSet presAssocID="{A145384E-DA83-494B-B377-6E9686AEE563}" presName="descendantText" presStyleLbl="alignAcc1" presStyleIdx="2" presStyleCnt="8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A4E4DEA-D375-4CFD-8028-F51A512357B9}" type="pres">
      <dgm:prSet presAssocID="{EEEE983A-05FD-4DD1-AFAD-2DB8E5D3E775}" presName="sp" presStyleCnt="0"/>
      <dgm:spPr/>
    </dgm:pt>
    <dgm:pt modelId="{ABF32E63-91F8-4A17-A7D5-B8FED39E6A69}" type="pres">
      <dgm:prSet presAssocID="{F8A0C11B-931E-4BC6-AD3F-7B60B02FDE66}" presName="composite" presStyleCnt="0"/>
      <dgm:spPr/>
    </dgm:pt>
    <dgm:pt modelId="{AC240C89-B1DF-49E2-AB28-63DB89879254}" type="pres">
      <dgm:prSet presAssocID="{F8A0C11B-931E-4BC6-AD3F-7B60B02FDE66}" presName="parentText" presStyleLbl="alignNode1" presStyleIdx="3" presStyleCnt="8" custLinFactNeighborY="690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58C8F2-0C8B-4457-B576-767085449DEE}" type="pres">
      <dgm:prSet presAssocID="{F8A0C11B-931E-4BC6-AD3F-7B60B02FDE66}" presName="descendantText" presStyleLbl="alignAcc1" presStyleIdx="3" presStyleCnt="8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F97318-751C-4AE1-8C49-1B4E28D23E71}" type="pres">
      <dgm:prSet presAssocID="{4ADA01AD-0157-4FE0-935C-8F91C068200C}" presName="sp" presStyleCnt="0"/>
      <dgm:spPr/>
    </dgm:pt>
    <dgm:pt modelId="{327F9D2A-1DBA-401B-AC62-9AD347E2FD38}" type="pres">
      <dgm:prSet presAssocID="{808EEF46-B248-452C-9FB0-95C78E8FB433}" presName="composite" presStyleCnt="0"/>
      <dgm:spPr/>
    </dgm:pt>
    <dgm:pt modelId="{B8445A2F-11ED-499E-8FB2-260F9950A7FC}" type="pres">
      <dgm:prSet presAssocID="{808EEF46-B248-452C-9FB0-95C78E8FB433}" presName="parentText" presStyleLbl="alignNode1" presStyleIdx="4" presStyleCnt="8" custLinFactNeighborY="690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6AEFB1-FCB5-4A4E-A3B6-B0BF8AF6106D}" type="pres">
      <dgm:prSet presAssocID="{808EEF46-B248-452C-9FB0-95C78E8FB433}" presName="descendantText" presStyleLbl="alignAcc1" presStyleIdx="4" presStyleCnt="8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CCD4BB-1E6F-4CD6-AF6B-1D696F4F0CA5}" type="pres">
      <dgm:prSet presAssocID="{6AD80E5E-B8FB-4501-9EE5-8E438B45584D}" presName="sp" presStyleCnt="0"/>
      <dgm:spPr/>
    </dgm:pt>
    <dgm:pt modelId="{965C8AB4-3386-4DEB-9D9B-B91CD9310AC1}" type="pres">
      <dgm:prSet presAssocID="{3B69C8C3-8EB4-4DC4-BD5D-3E878DBD1C44}" presName="composite" presStyleCnt="0"/>
      <dgm:spPr/>
    </dgm:pt>
    <dgm:pt modelId="{0057B105-F5FE-43B0-BBEB-CDDFA560DD9C}" type="pres">
      <dgm:prSet presAssocID="{3B69C8C3-8EB4-4DC4-BD5D-3E878DBD1C44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299285-9E2C-4A6E-B064-527BF4BC49AC}" type="pres">
      <dgm:prSet presAssocID="{3B69C8C3-8EB4-4DC4-BD5D-3E878DBD1C44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5490B4-FE08-42EE-94EE-D49EBB9B1B36}" type="pres">
      <dgm:prSet presAssocID="{C02B4F49-488D-473B-9A32-242C3AB359BF}" presName="sp" presStyleCnt="0"/>
      <dgm:spPr/>
    </dgm:pt>
    <dgm:pt modelId="{78325F9A-F1AD-4797-B2A7-1124D8D47EA0}" type="pres">
      <dgm:prSet presAssocID="{3B56D8D6-F6C6-4CE7-988A-35C6964A7506}" presName="composite" presStyleCnt="0"/>
      <dgm:spPr/>
    </dgm:pt>
    <dgm:pt modelId="{60B4A29F-A630-4417-A5AE-3017D35C9888}" type="pres">
      <dgm:prSet presAssocID="{3B56D8D6-F6C6-4CE7-988A-35C6964A7506}" presName="parentText" presStyleLbl="alignNode1" presStyleIdx="6" presStyleCnt="8" custLinFactNeighborY="697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975FA0-70B2-4E51-A345-DF93858E9C72}" type="pres">
      <dgm:prSet presAssocID="{3B56D8D6-F6C6-4CE7-988A-35C6964A7506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BB8EAC-ADDE-43A5-B35D-52F882C19F63}" type="pres">
      <dgm:prSet presAssocID="{8BB5A5CE-AB92-414F-8DDF-745058C224D4}" presName="sp" presStyleCnt="0"/>
      <dgm:spPr/>
    </dgm:pt>
    <dgm:pt modelId="{0AF13205-1B09-44AE-94C3-88B40F497052}" type="pres">
      <dgm:prSet presAssocID="{C17BDCF4-18AD-4917-872D-61070FEA1AF6}" presName="composite" presStyleCnt="0"/>
      <dgm:spPr/>
    </dgm:pt>
    <dgm:pt modelId="{D3E8570B-C6A3-4E45-8234-1A12065A6423}" type="pres">
      <dgm:prSet presAssocID="{C17BDCF4-18AD-4917-872D-61070FEA1AF6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761CAD-C9AD-4FD1-8094-45F1868E834B}" type="pres">
      <dgm:prSet presAssocID="{C17BDCF4-18AD-4917-872D-61070FEA1AF6}" presName="descendantText" presStyleLbl="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32468C-4CFC-494A-B657-AF4AE4C6EDF3}" srcId="{A145384E-DA83-494B-B377-6E9686AEE563}" destId="{F4F20862-D4A6-4F63-81AD-F3B76A0CCFC2}" srcOrd="0" destOrd="0" parTransId="{3CB62DAE-DEAD-48A0-B5C9-81E02ADB18EB}" sibTransId="{5809B7EB-67A6-413C-AEF0-B906FA091C30}"/>
    <dgm:cxn modelId="{9448837B-B152-4BD1-BF34-D91213B19005}" type="presOf" srcId="{F4F20862-D4A6-4F63-81AD-F3B76A0CCFC2}" destId="{CFFA818A-0808-4BD0-8080-2AF83B7D3F97}" srcOrd="0" destOrd="0" presId="urn:microsoft.com/office/officeart/2005/8/layout/chevron2"/>
    <dgm:cxn modelId="{54790015-F55A-4F3E-9E03-0A468AB0EAFC}" srcId="{288793AC-B1E3-4A71-9974-C674EEEB25E7}" destId="{6F18CAE9-2A0E-4CA8-A150-89EBA3CB18E7}" srcOrd="0" destOrd="0" parTransId="{40531536-550A-4A29-A94C-5A7E85BF13B8}" sibTransId="{30E155BB-77DF-4DEF-9F0C-B7D8F571B398}"/>
    <dgm:cxn modelId="{626E5A40-DF4D-4BF8-817C-0E940D0DF3B2}" srcId="{C54E9F4C-D9DE-44C5-8DB8-3219EF5BB25D}" destId="{C17BDCF4-18AD-4917-872D-61070FEA1AF6}" srcOrd="7" destOrd="0" parTransId="{96F31A5B-B1FC-4D7E-BA79-16337163676F}" sibTransId="{65F361F1-509A-400F-8157-1D9EF773F49B}"/>
    <dgm:cxn modelId="{9D8F1555-7645-4575-B255-BC1745E1A990}" type="presOf" srcId="{C17BDCF4-18AD-4917-872D-61070FEA1AF6}" destId="{D3E8570B-C6A3-4E45-8234-1A12065A6423}" srcOrd="0" destOrd="0" presId="urn:microsoft.com/office/officeart/2005/8/layout/chevron2"/>
    <dgm:cxn modelId="{EABDB2A7-9D85-48F3-8621-136205CCEA1D}" srcId="{C54E9F4C-D9DE-44C5-8DB8-3219EF5BB25D}" destId="{3B56D8D6-F6C6-4CE7-988A-35C6964A7506}" srcOrd="6" destOrd="0" parTransId="{7EA9389A-6D67-4933-9C06-D6BDD07E9F8A}" sibTransId="{8BB5A5CE-AB92-414F-8DDF-745058C224D4}"/>
    <dgm:cxn modelId="{FC8374C2-66BD-4D6D-9947-1FF659D73DBA}" type="presOf" srcId="{3E5AE86D-666F-4683-91A3-95F474B5C2E3}" destId="{CC761CAD-C9AD-4FD1-8094-45F1868E834B}" srcOrd="0" destOrd="0" presId="urn:microsoft.com/office/officeart/2005/8/layout/chevron2"/>
    <dgm:cxn modelId="{0FEA79D3-1C14-459A-A686-08F0BCDFBB37}" type="presOf" srcId="{B24E1F1D-0025-4AFF-9A11-841F67DAE16A}" destId="{7E975FA0-70B2-4E51-A345-DF93858E9C72}" srcOrd="0" destOrd="0" presId="urn:microsoft.com/office/officeart/2005/8/layout/chevron2"/>
    <dgm:cxn modelId="{F40B5A07-64CA-44AE-A37F-BEEF2BD59087}" type="presOf" srcId="{A145384E-DA83-494B-B377-6E9686AEE563}" destId="{287537E6-CD51-4547-9FBE-3B3D93E4E9F8}" srcOrd="0" destOrd="0" presId="urn:microsoft.com/office/officeart/2005/8/layout/chevron2"/>
    <dgm:cxn modelId="{CC371726-0484-4C74-AEE0-E3CC2010FE3E}" srcId="{808EEF46-B248-452C-9FB0-95C78E8FB433}" destId="{ABCA3BE7-009B-4855-8DE7-4A72E2D2979F}" srcOrd="0" destOrd="0" parTransId="{D941DC8A-DB13-48DE-91B8-B60DBEF82003}" sibTransId="{BC72FEB9-3199-48D6-AE91-4489569BC4AB}"/>
    <dgm:cxn modelId="{FCFF61DB-F976-47A9-BC93-67A61A091522}" type="presOf" srcId="{288793AC-B1E3-4A71-9974-C674EEEB25E7}" destId="{A8BB22CE-6FB9-4A42-9C92-52BF6FBF0C1F}" srcOrd="0" destOrd="0" presId="urn:microsoft.com/office/officeart/2005/8/layout/chevron2"/>
    <dgm:cxn modelId="{660D4465-E143-4D35-A506-12350FEBAEC1}" srcId="{F8A0C11B-931E-4BC6-AD3F-7B60B02FDE66}" destId="{07922819-B7DD-469F-AD71-6C1D430A3565}" srcOrd="0" destOrd="0" parTransId="{A68F9C3C-84FA-4CC0-A380-8D6E407F0D45}" sibTransId="{FE76C404-9F31-44DA-8BF2-CFCD38D8B2FB}"/>
    <dgm:cxn modelId="{B9061ED3-7BAD-4834-9B5B-01ED21DC925A}" type="presOf" srcId="{D5A3E0EE-87A6-4959-BF2B-C6435BC2E8DA}" destId="{8C379F16-2DDC-44A3-98DE-FE0E67CF9BB2}" srcOrd="0" destOrd="0" presId="urn:microsoft.com/office/officeart/2005/8/layout/chevron2"/>
    <dgm:cxn modelId="{B58D7B9E-F0B7-48BB-8D58-3736C857ED9B}" type="presOf" srcId="{808EEF46-B248-452C-9FB0-95C78E8FB433}" destId="{B8445A2F-11ED-499E-8FB2-260F9950A7FC}" srcOrd="0" destOrd="0" presId="urn:microsoft.com/office/officeart/2005/8/layout/chevron2"/>
    <dgm:cxn modelId="{99430C67-929B-4B16-822E-A496A7AE1059}" srcId="{C54E9F4C-D9DE-44C5-8DB8-3219EF5BB25D}" destId="{D5A3E0EE-87A6-4959-BF2B-C6435BC2E8DA}" srcOrd="0" destOrd="0" parTransId="{529788DF-20A8-4F74-9E46-A557A6BEAC36}" sibTransId="{BFA07A44-82BE-4B33-8D7E-1FEE3DE2D19B}"/>
    <dgm:cxn modelId="{2EEDB560-D07C-4F8E-BF06-5E4DC5DA3BA6}" srcId="{3B56D8D6-F6C6-4CE7-988A-35C6964A7506}" destId="{B24E1F1D-0025-4AFF-9A11-841F67DAE16A}" srcOrd="0" destOrd="0" parTransId="{248FD8A2-1CA8-494E-A14F-79F40C9C862B}" sibTransId="{56D7803F-2618-4B05-A977-50A67DCC39A7}"/>
    <dgm:cxn modelId="{15D3EE1B-F78E-49C9-8600-9EECA52ACD76}" type="presOf" srcId="{F8A0C11B-931E-4BC6-AD3F-7B60B02FDE66}" destId="{AC240C89-B1DF-49E2-AB28-63DB89879254}" srcOrd="0" destOrd="0" presId="urn:microsoft.com/office/officeart/2005/8/layout/chevron2"/>
    <dgm:cxn modelId="{45920313-3822-4590-B015-E20C9B2C6BA1}" type="presOf" srcId="{B8926D39-0BE3-475D-A7CA-AC3BF95B7E81}" destId="{4D18567A-6E7F-4425-B3B8-0EFFD2C7DB86}" srcOrd="0" destOrd="0" presId="urn:microsoft.com/office/officeart/2005/8/layout/chevron2"/>
    <dgm:cxn modelId="{B40F39F3-9A8B-42A4-9638-FA446616097E}" srcId="{C54E9F4C-D9DE-44C5-8DB8-3219EF5BB25D}" destId="{808EEF46-B248-452C-9FB0-95C78E8FB433}" srcOrd="4" destOrd="0" parTransId="{37B018C8-5F33-4FF9-B979-6CB5439CE353}" sibTransId="{6AD80E5E-B8FB-4501-9EE5-8E438B45584D}"/>
    <dgm:cxn modelId="{FE5C7C0A-F52A-4EF4-BDEE-5C27C9DF0F75}" srcId="{3B69C8C3-8EB4-4DC4-BD5D-3E878DBD1C44}" destId="{2E8AEAFB-9771-4F82-8AFB-5096302F9552}" srcOrd="0" destOrd="0" parTransId="{15DB5D32-558D-4AAC-B022-6ADD1FC2E904}" sibTransId="{8C38D840-0F3E-46E5-B340-7E6445F5102E}"/>
    <dgm:cxn modelId="{5F680105-6A5E-49ED-AF6F-B96BA2AB27D0}" type="presOf" srcId="{3B69C8C3-8EB4-4DC4-BD5D-3E878DBD1C44}" destId="{0057B105-F5FE-43B0-BBEB-CDDFA560DD9C}" srcOrd="0" destOrd="0" presId="urn:microsoft.com/office/officeart/2005/8/layout/chevron2"/>
    <dgm:cxn modelId="{AA0C1C1A-5520-4408-8CB6-D0A265A35D89}" srcId="{C54E9F4C-D9DE-44C5-8DB8-3219EF5BB25D}" destId="{288793AC-B1E3-4A71-9974-C674EEEB25E7}" srcOrd="1" destOrd="0" parTransId="{66B2D92B-360B-4AEF-9407-870284E8825F}" sibTransId="{A263100D-CC8E-4C90-A259-3B132A28D3DB}"/>
    <dgm:cxn modelId="{276DDE38-43A7-4F9C-8FA5-A502D5379603}" type="presOf" srcId="{07922819-B7DD-469F-AD71-6C1D430A3565}" destId="{D358C8F2-0C8B-4457-B576-767085449DEE}" srcOrd="0" destOrd="0" presId="urn:microsoft.com/office/officeart/2005/8/layout/chevron2"/>
    <dgm:cxn modelId="{8A5417B2-FA5B-4754-8060-2EFF5163EF47}" srcId="{C54E9F4C-D9DE-44C5-8DB8-3219EF5BB25D}" destId="{F8A0C11B-931E-4BC6-AD3F-7B60B02FDE66}" srcOrd="3" destOrd="0" parTransId="{06A469B8-0050-40DF-B268-C2E53B46E9CD}" sibTransId="{4ADA01AD-0157-4FE0-935C-8F91C068200C}"/>
    <dgm:cxn modelId="{822AF0AA-0B75-4CD2-B919-81728793E9BC}" srcId="{C54E9F4C-D9DE-44C5-8DB8-3219EF5BB25D}" destId="{3B69C8C3-8EB4-4DC4-BD5D-3E878DBD1C44}" srcOrd="5" destOrd="0" parTransId="{A824D76F-BFFC-40A2-8D6B-E012F6DFA8BB}" sibTransId="{C02B4F49-488D-473B-9A32-242C3AB359BF}"/>
    <dgm:cxn modelId="{147C0B6B-44F4-4BCE-9228-F3169058366D}" srcId="{C54E9F4C-D9DE-44C5-8DB8-3219EF5BB25D}" destId="{A145384E-DA83-494B-B377-6E9686AEE563}" srcOrd="2" destOrd="0" parTransId="{F161CDF0-208E-4176-AC86-8FB0A221F31E}" sibTransId="{EEEE983A-05FD-4DD1-AFAD-2DB8E5D3E775}"/>
    <dgm:cxn modelId="{26644C26-30E4-4E3C-862E-AD6E1AF8A1BB}" srcId="{D5A3E0EE-87A6-4959-BF2B-C6435BC2E8DA}" destId="{B8926D39-0BE3-475D-A7CA-AC3BF95B7E81}" srcOrd="0" destOrd="0" parTransId="{DBF16F87-D1CC-422C-81EA-96DBE7F924EF}" sibTransId="{415CC06F-0AC7-4CD9-BA56-CA1286AC85F6}"/>
    <dgm:cxn modelId="{EF507329-F438-43B1-AC4A-613A8E2C3C0F}" type="presOf" srcId="{C54E9F4C-D9DE-44C5-8DB8-3219EF5BB25D}" destId="{397B7AD6-9C81-43D3-92F9-8FD29FB7B08F}" srcOrd="0" destOrd="0" presId="urn:microsoft.com/office/officeart/2005/8/layout/chevron2"/>
    <dgm:cxn modelId="{CD065E11-FE55-4FC0-A489-5A535FC11E57}" type="presOf" srcId="{2E8AEAFB-9771-4F82-8AFB-5096302F9552}" destId="{BE299285-9E2C-4A6E-B064-527BF4BC49AC}" srcOrd="0" destOrd="0" presId="urn:microsoft.com/office/officeart/2005/8/layout/chevron2"/>
    <dgm:cxn modelId="{E2DCB8B5-B03E-494D-BD5F-110CCA236083}" type="presOf" srcId="{6F18CAE9-2A0E-4CA8-A150-89EBA3CB18E7}" destId="{716753B3-9CE4-4082-9652-B01342514CA2}" srcOrd="0" destOrd="0" presId="urn:microsoft.com/office/officeart/2005/8/layout/chevron2"/>
    <dgm:cxn modelId="{ED17B6DE-0D16-41D6-B362-EF31DA044E46}" srcId="{C17BDCF4-18AD-4917-872D-61070FEA1AF6}" destId="{3E5AE86D-666F-4683-91A3-95F474B5C2E3}" srcOrd="0" destOrd="0" parTransId="{54B9C7CF-8327-477C-B661-1F14B97648FA}" sibTransId="{775620EB-065A-48EC-8E52-339ED249AB84}"/>
    <dgm:cxn modelId="{4F331CEC-C8B1-465D-80F5-5D0D4F515E67}" type="presOf" srcId="{ABCA3BE7-009B-4855-8DE7-4A72E2D2979F}" destId="{8C6AEFB1-FCB5-4A4E-A3B6-B0BF8AF6106D}" srcOrd="0" destOrd="0" presId="urn:microsoft.com/office/officeart/2005/8/layout/chevron2"/>
    <dgm:cxn modelId="{23F8CE0B-D5A1-4A5C-94D9-CCE5C75229C7}" type="presOf" srcId="{3B56D8D6-F6C6-4CE7-988A-35C6964A7506}" destId="{60B4A29F-A630-4417-A5AE-3017D35C9888}" srcOrd="0" destOrd="0" presId="urn:microsoft.com/office/officeart/2005/8/layout/chevron2"/>
    <dgm:cxn modelId="{ACA86182-263D-477E-8C3F-865C2C470097}" type="presParOf" srcId="{397B7AD6-9C81-43D3-92F9-8FD29FB7B08F}" destId="{C7B370D0-750B-4984-B8AD-BCF17B9C61B3}" srcOrd="0" destOrd="0" presId="urn:microsoft.com/office/officeart/2005/8/layout/chevron2"/>
    <dgm:cxn modelId="{C9D9F221-C6CF-4D87-985F-D8707D6B0EDE}" type="presParOf" srcId="{C7B370D0-750B-4984-B8AD-BCF17B9C61B3}" destId="{8C379F16-2DDC-44A3-98DE-FE0E67CF9BB2}" srcOrd="0" destOrd="0" presId="urn:microsoft.com/office/officeart/2005/8/layout/chevron2"/>
    <dgm:cxn modelId="{C4FF8096-AB57-4761-AB02-F1FFD506F997}" type="presParOf" srcId="{C7B370D0-750B-4984-B8AD-BCF17B9C61B3}" destId="{4D18567A-6E7F-4425-B3B8-0EFFD2C7DB86}" srcOrd="1" destOrd="0" presId="urn:microsoft.com/office/officeart/2005/8/layout/chevron2"/>
    <dgm:cxn modelId="{985F075F-B4EC-4B0A-BF07-FD6D162EDA43}" type="presParOf" srcId="{397B7AD6-9C81-43D3-92F9-8FD29FB7B08F}" destId="{4EF1D7A2-C453-4638-BC8A-B40D7577C458}" srcOrd="1" destOrd="0" presId="urn:microsoft.com/office/officeart/2005/8/layout/chevron2"/>
    <dgm:cxn modelId="{BD012D21-9640-479D-8C2F-BC213340F24F}" type="presParOf" srcId="{397B7AD6-9C81-43D3-92F9-8FD29FB7B08F}" destId="{29430418-FFD3-4812-A049-0DAF9F84F914}" srcOrd="2" destOrd="0" presId="urn:microsoft.com/office/officeart/2005/8/layout/chevron2"/>
    <dgm:cxn modelId="{C6E951DF-5BB2-4680-8FE5-6EF55DB7FA52}" type="presParOf" srcId="{29430418-FFD3-4812-A049-0DAF9F84F914}" destId="{A8BB22CE-6FB9-4A42-9C92-52BF6FBF0C1F}" srcOrd="0" destOrd="0" presId="urn:microsoft.com/office/officeart/2005/8/layout/chevron2"/>
    <dgm:cxn modelId="{37390844-140F-47A6-B035-32D1257C64B0}" type="presParOf" srcId="{29430418-FFD3-4812-A049-0DAF9F84F914}" destId="{716753B3-9CE4-4082-9652-B01342514CA2}" srcOrd="1" destOrd="0" presId="urn:microsoft.com/office/officeart/2005/8/layout/chevron2"/>
    <dgm:cxn modelId="{659FD8DA-AE07-4929-8DE5-4EC2D7F0C2A5}" type="presParOf" srcId="{397B7AD6-9C81-43D3-92F9-8FD29FB7B08F}" destId="{C5E58641-FA3D-4D44-87B3-A758A514AEAD}" srcOrd="3" destOrd="0" presId="urn:microsoft.com/office/officeart/2005/8/layout/chevron2"/>
    <dgm:cxn modelId="{CE49F7B7-078D-45FC-8895-501BFFC3BBE6}" type="presParOf" srcId="{397B7AD6-9C81-43D3-92F9-8FD29FB7B08F}" destId="{E778AC8F-74D4-471D-9E21-A8F9A3980E9B}" srcOrd="4" destOrd="0" presId="urn:microsoft.com/office/officeart/2005/8/layout/chevron2"/>
    <dgm:cxn modelId="{A77FE4A8-C18D-4A9F-8023-2F1972EA8A2F}" type="presParOf" srcId="{E778AC8F-74D4-471D-9E21-A8F9A3980E9B}" destId="{287537E6-CD51-4547-9FBE-3B3D93E4E9F8}" srcOrd="0" destOrd="0" presId="urn:microsoft.com/office/officeart/2005/8/layout/chevron2"/>
    <dgm:cxn modelId="{FEED6786-53B4-47BF-AEFC-EAC1FA9FBC6D}" type="presParOf" srcId="{E778AC8F-74D4-471D-9E21-A8F9A3980E9B}" destId="{CFFA818A-0808-4BD0-8080-2AF83B7D3F97}" srcOrd="1" destOrd="0" presId="urn:microsoft.com/office/officeart/2005/8/layout/chevron2"/>
    <dgm:cxn modelId="{E442F0A6-8852-44AD-BFDF-E36729FDFF3B}" type="presParOf" srcId="{397B7AD6-9C81-43D3-92F9-8FD29FB7B08F}" destId="{4A4E4DEA-D375-4CFD-8028-F51A512357B9}" srcOrd="5" destOrd="0" presId="urn:microsoft.com/office/officeart/2005/8/layout/chevron2"/>
    <dgm:cxn modelId="{2F5B4E6A-843C-46C2-A39B-80585A9B11C6}" type="presParOf" srcId="{397B7AD6-9C81-43D3-92F9-8FD29FB7B08F}" destId="{ABF32E63-91F8-4A17-A7D5-B8FED39E6A69}" srcOrd="6" destOrd="0" presId="urn:microsoft.com/office/officeart/2005/8/layout/chevron2"/>
    <dgm:cxn modelId="{6FE6F8A8-0D11-4A50-B452-C72F53CB9516}" type="presParOf" srcId="{ABF32E63-91F8-4A17-A7D5-B8FED39E6A69}" destId="{AC240C89-B1DF-49E2-AB28-63DB89879254}" srcOrd="0" destOrd="0" presId="urn:microsoft.com/office/officeart/2005/8/layout/chevron2"/>
    <dgm:cxn modelId="{E7B4E16B-B095-4092-8D08-6F36EDAE991E}" type="presParOf" srcId="{ABF32E63-91F8-4A17-A7D5-B8FED39E6A69}" destId="{D358C8F2-0C8B-4457-B576-767085449DEE}" srcOrd="1" destOrd="0" presId="urn:microsoft.com/office/officeart/2005/8/layout/chevron2"/>
    <dgm:cxn modelId="{FC5DD493-7DA7-459B-BFC7-D6C56D4921E9}" type="presParOf" srcId="{397B7AD6-9C81-43D3-92F9-8FD29FB7B08F}" destId="{93F97318-751C-4AE1-8C49-1B4E28D23E71}" srcOrd="7" destOrd="0" presId="urn:microsoft.com/office/officeart/2005/8/layout/chevron2"/>
    <dgm:cxn modelId="{E49BB6EA-1552-40F8-8DA6-3C5C3417D170}" type="presParOf" srcId="{397B7AD6-9C81-43D3-92F9-8FD29FB7B08F}" destId="{327F9D2A-1DBA-401B-AC62-9AD347E2FD38}" srcOrd="8" destOrd="0" presId="urn:microsoft.com/office/officeart/2005/8/layout/chevron2"/>
    <dgm:cxn modelId="{F8CF4670-5301-490E-9B6E-5AD9B582C58D}" type="presParOf" srcId="{327F9D2A-1DBA-401B-AC62-9AD347E2FD38}" destId="{B8445A2F-11ED-499E-8FB2-260F9950A7FC}" srcOrd="0" destOrd="0" presId="urn:microsoft.com/office/officeart/2005/8/layout/chevron2"/>
    <dgm:cxn modelId="{D9B19615-C48F-4A16-8D19-051A3BDEEB89}" type="presParOf" srcId="{327F9D2A-1DBA-401B-AC62-9AD347E2FD38}" destId="{8C6AEFB1-FCB5-4A4E-A3B6-B0BF8AF6106D}" srcOrd="1" destOrd="0" presId="urn:microsoft.com/office/officeart/2005/8/layout/chevron2"/>
    <dgm:cxn modelId="{1F3CE952-649F-4073-BE81-41BB09B78BBC}" type="presParOf" srcId="{397B7AD6-9C81-43D3-92F9-8FD29FB7B08F}" destId="{76CCD4BB-1E6F-4CD6-AF6B-1D696F4F0CA5}" srcOrd="9" destOrd="0" presId="urn:microsoft.com/office/officeart/2005/8/layout/chevron2"/>
    <dgm:cxn modelId="{1F04D509-A432-4D48-BF0A-1B5832357ED4}" type="presParOf" srcId="{397B7AD6-9C81-43D3-92F9-8FD29FB7B08F}" destId="{965C8AB4-3386-4DEB-9D9B-B91CD9310AC1}" srcOrd="10" destOrd="0" presId="urn:microsoft.com/office/officeart/2005/8/layout/chevron2"/>
    <dgm:cxn modelId="{9CD63345-E7C2-4317-BAAC-829A537F9958}" type="presParOf" srcId="{965C8AB4-3386-4DEB-9D9B-B91CD9310AC1}" destId="{0057B105-F5FE-43B0-BBEB-CDDFA560DD9C}" srcOrd="0" destOrd="0" presId="urn:microsoft.com/office/officeart/2005/8/layout/chevron2"/>
    <dgm:cxn modelId="{2E94E432-7879-42C7-828B-0F6677079BDE}" type="presParOf" srcId="{965C8AB4-3386-4DEB-9D9B-B91CD9310AC1}" destId="{BE299285-9E2C-4A6E-B064-527BF4BC49AC}" srcOrd="1" destOrd="0" presId="urn:microsoft.com/office/officeart/2005/8/layout/chevron2"/>
    <dgm:cxn modelId="{8782D2EF-2349-431D-971C-CF85B18876A7}" type="presParOf" srcId="{397B7AD6-9C81-43D3-92F9-8FD29FB7B08F}" destId="{7D5490B4-FE08-42EE-94EE-D49EBB9B1B36}" srcOrd="11" destOrd="0" presId="urn:microsoft.com/office/officeart/2005/8/layout/chevron2"/>
    <dgm:cxn modelId="{034364EF-551E-44B3-9A21-1300C062C8D2}" type="presParOf" srcId="{397B7AD6-9C81-43D3-92F9-8FD29FB7B08F}" destId="{78325F9A-F1AD-4797-B2A7-1124D8D47EA0}" srcOrd="12" destOrd="0" presId="urn:microsoft.com/office/officeart/2005/8/layout/chevron2"/>
    <dgm:cxn modelId="{F2B16689-FE47-4811-95B4-4D4FBC9207B1}" type="presParOf" srcId="{78325F9A-F1AD-4797-B2A7-1124D8D47EA0}" destId="{60B4A29F-A630-4417-A5AE-3017D35C9888}" srcOrd="0" destOrd="0" presId="urn:microsoft.com/office/officeart/2005/8/layout/chevron2"/>
    <dgm:cxn modelId="{4DC44101-5DCF-4864-89E3-D8FF1DD8894D}" type="presParOf" srcId="{78325F9A-F1AD-4797-B2A7-1124D8D47EA0}" destId="{7E975FA0-70B2-4E51-A345-DF93858E9C72}" srcOrd="1" destOrd="0" presId="urn:microsoft.com/office/officeart/2005/8/layout/chevron2"/>
    <dgm:cxn modelId="{6E4CEEC4-02E5-4D8B-978A-BB6A6ECA3278}" type="presParOf" srcId="{397B7AD6-9C81-43D3-92F9-8FD29FB7B08F}" destId="{2FBB8EAC-ADDE-43A5-B35D-52F882C19F63}" srcOrd="13" destOrd="0" presId="urn:microsoft.com/office/officeart/2005/8/layout/chevron2"/>
    <dgm:cxn modelId="{CA540502-4F38-41CC-977E-DE237F0391C4}" type="presParOf" srcId="{397B7AD6-9C81-43D3-92F9-8FD29FB7B08F}" destId="{0AF13205-1B09-44AE-94C3-88B40F497052}" srcOrd="14" destOrd="0" presId="urn:microsoft.com/office/officeart/2005/8/layout/chevron2"/>
    <dgm:cxn modelId="{DEAE9397-630A-4DCE-B90C-EC346B65654C}" type="presParOf" srcId="{0AF13205-1B09-44AE-94C3-88B40F497052}" destId="{D3E8570B-C6A3-4E45-8234-1A12065A6423}" srcOrd="0" destOrd="0" presId="urn:microsoft.com/office/officeart/2005/8/layout/chevron2"/>
    <dgm:cxn modelId="{9D745BA8-B5C2-41B4-A410-A1F4DFE50CF3}" type="presParOf" srcId="{0AF13205-1B09-44AE-94C3-88B40F497052}" destId="{CC761CAD-C9AD-4FD1-8094-45F1868E834B}" srcOrd="1" destOrd="0" presId="urn:microsoft.com/office/officeart/2005/8/layout/chevron2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8F6B2-8DA7-4381-AC65-33EF19E6A8EC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9966A-DA68-49D2-B910-5C2D5810E4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421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B9966A-DA68-49D2-B910-5C2D5810E4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52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86B190-5D30-4B44-A0CB-0DED3F0B6C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F46766C-DF3F-424F-B68E-7B10969A13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8F7199-C927-4BB2-BB41-433BB4D90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B6B1-643E-47D4-AFEF-C423FF7D3D07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095D05A-824E-4CC3-85F8-836091F0D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58BBC0-8780-4155-AF58-EF6D6CCA8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8E03-6063-4A3B-84D0-FF9CA46BA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42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063771-9594-413C-8A94-7709AD4BA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294A250-FB88-453C-BEFE-B70786B55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5554D6C-0094-4F2D-97A6-CD60014B6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B6B1-643E-47D4-AFEF-C423FF7D3D07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578110-6611-41D6-A33B-836602767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6BBF66B-C84F-41DF-A8C5-7AF197550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8E03-6063-4A3B-84D0-FF9CA46BA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448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99E83E5-5486-4F95-B837-FE9D59ADF4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8DC0C5C-4024-4D6A-B3D9-985FF51A9C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0AB118-9EB7-4E56-91EA-AF1A3CBA7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B6B1-643E-47D4-AFEF-C423FF7D3D07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BC013D-F12C-4154-859A-32629A5E2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8FFFFF-BACA-4F98-AF07-6E3643194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8E03-6063-4A3B-84D0-FF9CA46BA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448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E8DA49-6CBF-4491-8679-BECFFF6E5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08442A-2FD1-4B21-B803-F94FAE3B56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2BA461-369B-4B11-B7D1-5A3176344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B6B1-643E-47D4-AFEF-C423FF7D3D07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58595DC-1421-4BFA-AA63-02F21E731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BB817F2-E8E3-4CE2-ACF2-0736689CC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8E03-6063-4A3B-84D0-FF9CA46BA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93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E6F35F-4988-46D5-B6CA-8EA4A2863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B622668-6588-42AE-9441-9E204B9A4E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462CCF5-963B-46FF-BB5C-D89D48D0A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B6B1-643E-47D4-AFEF-C423FF7D3D07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F5A74C-49ED-434E-902C-8ED5F5292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E449E3-BF81-4A90-83D0-8CFD1F422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8E03-6063-4A3B-84D0-FF9CA46BA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85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3A5294-556E-4F1E-8958-4CD56FAB4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E62934-B487-4361-8E8C-82D2D12CF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807F611-7F2E-4E79-8A05-AF37D6BD4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2FFC34C-4328-4525-B19F-2D2D7ED7F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B6B1-643E-47D4-AFEF-C423FF7D3D07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385C4F8-D3A9-4D81-B7B1-13F28596A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22723DC-255B-489D-AD07-B5006DA9A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8E03-6063-4A3B-84D0-FF9CA46BA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045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3661E0A-5D7A-42E3-AD30-27BEA656D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EAD565C-AE9D-47CE-9123-45B15361A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F678457-9584-4C95-A4DA-31EB53815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0C26E7D-705B-4B48-912C-D504CFB8DF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7AA657B-6182-4665-BE9A-EB2245E430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D1796AB-CDC9-4C40-B347-4A822C196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B6B1-643E-47D4-AFEF-C423FF7D3D07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7030514-34F1-4A48-A702-C5090E005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2F9E69E-82D4-4284-920E-6C6FD488E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8E03-6063-4A3B-84D0-FF9CA46BA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604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ECA582-A920-4A84-97B7-4899A75A5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5A70EA0-318B-4EE5-947A-455D4A03C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B6B1-643E-47D4-AFEF-C423FF7D3D07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B189348-4A31-45EB-9453-82A2DE0C9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D75C079-630A-477A-A232-E38348C89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8E03-6063-4A3B-84D0-FF9CA46BA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60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C089C41-216A-4E7E-9721-E9B345AC1F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B6B1-643E-47D4-AFEF-C423FF7D3D07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6705304-B2AB-4961-8E58-A9126E6F7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C590ECD-F72A-45BC-BEEC-6A403F634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8E03-6063-4A3B-84D0-FF9CA46BA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51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55AC28-4291-422A-A92B-FC0386F13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0BE6E6-45E4-4639-A793-679B9963F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4E99F5F-FAA5-463B-9DC4-9EE785D58A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C360274-ECAC-4B9F-BF14-693F63D49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B6B1-643E-47D4-AFEF-C423FF7D3D07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4876260-5A03-4228-B13E-0C9C44702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211271C-AE5A-4B9E-B96D-25017DD03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8E03-6063-4A3B-84D0-FF9CA46BA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13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862B5E-F084-42C7-BEE5-2E0CE0425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B197AE0-7A3A-41B4-AE8C-1F47051FC05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0F60089-2F22-4ADD-8A85-715FA64754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D428DCA-9886-4493-8575-42A5D3E4E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7B6B1-643E-47D4-AFEF-C423FF7D3D07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611E314-23F4-4D3D-8134-942E25C09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347B88B-4347-4989-80F1-7D0A68D00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5C8E03-6063-4A3B-84D0-FF9CA46BA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83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52E38CE-1344-42E3-9D28-293CA114CE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59E6564-9F9C-4619-91E1-07514F952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8E7A7F-A19D-410A-A482-555ACA22A3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7B6B1-643E-47D4-AFEF-C423FF7D3D07}" type="datetimeFigureOut">
              <a:rPr lang="en-US" smtClean="0"/>
              <a:t>2/9/2022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E108B4E-D21C-4AA6-BE46-425E0A34A6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DE0EA7-0623-4EB8-B707-D6BD2E99BC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C8E03-6063-4A3B-84D0-FF9CA46BAA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260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3">
            <a:extLst>
              <a:ext uri="{FF2B5EF4-FFF2-40B4-BE49-F238E27FC236}">
                <a16:creationId xmlns:a16="http://schemas.microsoft.com/office/drawing/2014/main" xmlns="" id="{EBA46B4A-8513-45AB-B0D9-E5A37B7743A2}"/>
              </a:ext>
            </a:extLst>
          </p:cNvPr>
          <p:cNvSpPr txBox="1">
            <a:spLocks/>
          </p:cNvSpPr>
          <p:nvPr/>
        </p:nvSpPr>
        <p:spPr>
          <a:xfrm>
            <a:off x="4466770" y="2544879"/>
            <a:ext cx="11423015" cy="1768241"/>
          </a:xfrm>
          <a:prstGeom prst="rect">
            <a:avLst/>
          </a:prstGeom>
        </p:spPr>
        <p:txBody>
          <a:bodyPr vert="horz" wrap="square" lIns="0" tIns="121285" rIns="0" bIns="0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 marR="5080">
              <a:lnSpc>
                <a:spcPts val="14930"/>
              </a:lnSpc>
              <a:spcBef>
                <a:spcPts val="955"/>
              </a:spcBef>
            </a:pPr>
            <a:r>
              <a:rPr lang="en-US" sz="6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Verdana"/>
                <a:cs typeface="Verdana"/>
              </a:rPr>
              <a:t>Title of Research</a:t>
            </a:r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xmlns="" id="{578E9C8C-9DF6-4246-A9CD-17C1F4A84602}"/>
              </a:ext>
            </a:extLst>
          </p:cNvPr>
          <p:cNvSpPr txBox="1"/>
          <p:nvPr/>
        </p:nvSpPr>
        <p:spPr>
          <a:xfrm>
            <a:off x="8209075" y="321589"/>
            <a:ext cx="359283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Courier New"/>
                <a:cs typeface="Courier New"/>
              </a:rPr>
              <a:t>Initial 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latin typeface="Courier New"/>
                <a:cs typeface="Courier New"/>
              </a:rPr>
              <a:t>Seminar</a:t>
            </a:r>
            <a:endParaRPr sz="2800" b="1" dirty="0">
              <a:ln>
                <a:solidFill>
                  <a:sysClr val="windowText" lastClr="000000"/>
                </a:solidFill>
              </a:ln>
              <a:solidFill>
                <a:srgbClr val="C00000"/>
              </a:solidFill>
              <a:latin typeface="Courier New"/>
              <a:cs typeface="Courier New"/>
            </a:endParaRPr>
          </a:p>
        </p:txBody>
      </p:sp>
      <p:sp>
        <p:nvSpPr>
          <p:cNvPr id="20" name="Subtitle 7">
            <a:extLst>
              <a:ext uri="{FF2B5EF4-FFF2-40B4-BE49-F238E27FC236}">
                <a16:creationId xmlns:a16="http://schemas.microsoft.com/office/drawing/2014/main" xmlns="" id="{D69A4579-C2EE-4CDF-A27D-AE92A44FD198}"/>
              </a:ext>
            </a:extLst>
          </p:cNvPr>
          <p:cNvSpPr txBox="1">
            <a:spLocks/>
          </p:cNvSpPr>
          <p:nvPr/>
        </p:nvSpPr>
        <p:spPr>
          <a:xfrm>
            <a:off x="9365363" y="4338533"/>
            <a:ext cx="8237745" cy="215444"/>
          </a:xfrm>
          <a:prstGeom prst="rect">
            <a:avLst/>
          </a:prstGeom>
        </p:spPr>
        <p:txBody>
          <a:bodyPr wrap="square" lIns="0" tIns="0" rIns="0" bIns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marL="0">
              <a:defRPr b="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kern="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Miss/</a:t>
            </a:r>
            <a:r>
              <a:rPr lang="en-US" sz="1400" b="1" kern="0" dirty="0" err="1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Mr</a:t>
            </a:r>
            <a:r>
              <a:rPr lang="en-US" sz="1400" b="1" kern="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NAME – </a:t>
            </a:r>
            <a:r>
              <a:rPr lang="en-US" sz="1400" b="1" kern="0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Roll </a:t>
            </a:r>
            <a:r>
              <a:rPr lang="en-US" sz="1400" b="1" kern="0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#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xmlns="" id="{8B21F387-C555-450A-81E0-6FD3D5F6EA72}"/>
              </a:ext>
            </a:extLst>
          </p:cNvPr>
          <p:cNvSpPr txBox="1">
            <a:spLocks/>
          </p:cNvSpPr>
          <p:nvPr/>
        </p:nvSpPr>
        <p:spPr>
          <a:xfrm>
            <a:off x="6458857" y="6092699"/>
            <a:ext cx="3500437" cy="66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sz="16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Supervisor</a:t>
            </a:r>
            <a:endParaRPr lang="en-US" sz="1000" dirty="0">
              <a:ln>
                <a:solidFill>
                  <a:schemeClr val="bg1"/>
                </a:solidFill>
              </a:ln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Subtitle 2">
            <a:extLst>
              <a:ext uri="{FF2B5EF4-FFF2-40B4-BE49-F238E27FC236}">
                <a16:creationId xmlns:a16="http://schemas.microsoft.com/office/drawing/2014/main" xmlns="" id="{C79E7588-6012-4EBF-9428-032130743DDA}"/>
              </a:ext>
            </a:extLst>
          </p:cNvPr>
          <p:cNvSpPr txBox="1">
            <a:spLocks/>
          </p:cNvSpPr>
          <p:nvPr/>
        </p:nvSpPr>
        <p:spPr bwMode="auto">
          <a:xfrm>
            <a:off x="9583849" y="6081361"/>
            <a:ext cx="3500437" cy="665163"/>
          </a:xfrm>
          <a:prstGeom prst="rect">
            <a:avLst/>
          </a:prstGeom>
          <a:noFill/>
          <a:ln>
            <a:noFill/>
          </a:ln>
        </p:spPr>
        <p:txBody>
          <a:bodyPr anchor="t" anchorCtr="0">
            <a:normAutofit/>
          </a:bodyPr>
          <a:lstStyle>
            <a:lvl1pPr marL="0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defRPr/>
            </a:pPr>
            <a:r>
              <a:rPr lang="en-US" sz="1600" b="1" dirty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Co-Supervisor</a:t>
            </a:r>
            <a:endParaRPr lang="en-US" sz="1000" dirty="0">
              <a:ln>
                <a:solidFill>
                  <a:schemeClr val="bg1"/>
                </a:solidFill>
              </a:ln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xmlns="" id="{0D48E62C-CE46-4D7C-A334-F8CE8DC99942}"/>
              </a:ext>
            </a:extLst>
          </p:cNvPr>
          <p:cNvCxnSpPr>
            <a:cxnSpLocks/>
          </p:cNvCxnSpPr>
          <p:nvPr/>
        </p:nvCxnSpPr>
        <p:spPr>
          <a:xfrm>
            <a:off x="8667320" y="6092699"/>
            <a:ext cx="0" cy="3212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09F3F26-C350-49C9-9A0B-D2E4B95405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82" y="1755116"/>
            <a:ext cx="3613635" cy="361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05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Significance of Study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B693-0F5B-4035-8B7D-EB1AAC3D073B}" type="datetime1">
              <a:rPr lang="en-US" smtClean="0"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Science, Technology and Humanities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1C346-55E7-4194-832C-73081165A42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559548" y="1876425"/>
            <a:ext cx="5758248" cy="920523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sz="1400" b="1" u="sng" dirty="0">
                <a:solidFill>
                  <a:schemeClr val="bg2"/>
                </a:solidFill>
              </a:rPr>
              <a:t>Instructions</a:t>
            </a:r>
            <a:r>
              <a:rPr lang="en-US" sz="1400" b="1" dirty="0">
                <a:solidFill>
                  <a:schemeClr val="bg2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</a:rPr>
              <a:t>List a brief about the possible theoretical and practical contribution your study will attempt to make.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2"/>
              </a:solidFill>
            </a:endParaRPr>
          </a:p>
          <a:p>
            <a:endParaRPr lang="en-US" sz="1400" dirty="0">
              <a:solidFill>
                <a:schemeClr val="bg2"/>
              </a:solidFill>
            </a:endParaRPr>
          </a:p>
          <a:p>
            <a:pPr algn="ctr"/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xmlns="" id="{55871AF9-70F6-4F0A-B5DF-0A748B26D9DC}"/>
              </a:ext>
            </a:extLst>
          </p:cNvPr>
          <p:cNvSpPr/>
          <p:nvPr/>
        </p:nvSpPr>
        <p:spPr>
          <a:xfrm>
            <a:off x="0" y="429418"/>
            <a:ext cx="659558" cy="1196975"/>
          </a:xfrm>
          <a:custGeom>
            <a:avLst/>
            <a:gdLst/>
            <a:ahLst/>
            <a:cxnLst/>
            <a:rect l="l" t="t" r="r" b="b"/>
            <a:pathLst>
              <a:path w="1028700" h="1866900">
                <a:moveTo>
                  <a:pt x="254070" y="1854200"/>
                </a:moveTo>
                <a:lnTo>
                  <a:pt x="0" y="1854200"/>
                </a:lnTo>
                <a:lnTo>
                  <a:pt x="0" y="0"/>
                </a:lnTo>
                <a:lnTo>
                  <a:pt x="242762" y="0"/>
                </a:lnTo>
                <a:lnTo>
                  <a:pt x="254070" y="12700"/>
                </a:lnTo>
                <a:lnTo>
                  <a:pt x="310222" y="12700"/>
                </a:lnTo>
                <a:lnTo>
                  <a:pt x="321362" y="25400"/>
                </a:lnTo>
                <a:lnTo>
                  <a:pt x="354568" y="25400"/>
                </a:lnTo>
                <a:lnTo>
                  <a:pt x="365562" y="38100"/>
                </a:lnTo>
                <a:lnTo>
                  <a:pt x="387424" y="38100"/>
                </a:lnTo>
                <a:lnTo>
                  <a:pt x="398288" y="50800"/>
                </a:lnTo>
                <a:lnTo>
                  <a:pt x="430604" y="50800"/>
                </a:lnTo>
                <a:lnTo>
                  <a:pt x="441276" y="63500"/>
                </a:lnTo>
                <a:lnTo>
                  <a:pt x="462464" y="63500"/>
                </a:lnTo>
                <a:lnTo>
                  <a:pt x="472974" y="76200"/>
                </a:lnTo>
                <a:lnTo>
                  <a:pt x="483427" y="76200"/>
                </a:lnTo>
                <a:lnTo>
                  <a:pt x="493823" y="88900"/>
                </a:lnTo>
                <a:lnTo>
                  <a:pt x="514432" y="88900"/>
                </a:lnTo>
                <a:lnTo>
                  <a:pt x="524642" y="101600"/>
                </a:lnTo>
                <a:lnTo>
                  <a:pt x="534788" y="101600"/>
                </a:lnTo>
                <a:lnTo>
                  <a:pt x="544868" y="114300"/>
                </a:lnTo>
                <a:lnTo>
                  <a:pt x="554878" y="114300"/>
                </a:lnTo>
                <a:lnTo>
                  <a:pt x="564819" y="127000"/>
                </a:lnTo>
                <a:lnTo>
                  <a:pt x="584491" y="127000"/>
                </a:lnTo>
                <a:lnTo>
                  <a:pt x="594215" y="139700"/>
                </a:lnTo>
                <a:lnTo>
                  <a:pt x="603864" y="139700"/>
                </a:lnTo>
                <a:lnTo>
                  <a:pt x="613437" y="152400"/>
                </a:lnTo>
                <a:lnTo>
                  <a:pt x="622933" y="152400"/>
                </a:lnTo>
                <a:lnTo>
                  <a:pt x="632347" y="165100"/>
                </a:lnTo>
                <a:lnTo>
                  <a:pt x="641680" y="165100"/>
                </a:lnTo>
                <a:lnTo>
                  <a:pt x="650933" y="177800"/>
                </a:lnTo>
                <a:lnTo>
                  <a:pt x="660101" y="190500"/>
                </a:lnTo>
                <a:lnTo>
                  <a:pt x="669183" y="190500"/>
                </a:lnTo>
                <a:lnTo>
                  <a:pt x="678178" y="203200"/>
                </a:lnTo>
                <a:lnTo>
                  <a:pt x="687087" y="203200"/>
                </a:lnTo>
                <a:lnTo>
                  <a:pt x="695907" y="215900"/>
                </a:lnTo>
                <a:lnTo>
                  <a:pt x="704634" y="215900"/>
                </a:lnTo>
                <a:lnTo>
                  <a:pt x="713270" y="228600"/>
                </a:lnTo>
                <a:lnTo>
                  <a:pt x="721814" y="241300"/>
                </a:lnTo>
                <a:lnTo>
                  <a:pt x="730263" y="241300"/>
                </a:lnTo>
                <a:lnTo>
                  <a:pt x="738615" y="254000"/>
                </a:lnTo>
                <a:lnTo>
                  <a:pt x="746870" y="254000"/>
                </a:lnTo>
                <a:lnTo>
                  <a:pt x="755028" y="266700"/>
                </a:lnTo>
                <a:lnTo>
                  <a:pt x="763087" y="279400"/>
                </a:lnTo>
                <a:lnTo>
                  <a:pt x="771044" y="279400"/>
                </a:lnTo>
                <a:lnTo>
                  <a:pt x="778899" y="292100"/>
                </a:lnTo>
                <a:lnTo>
                  <a:pt x="786651" y="304800"/>
                </a:lnTo>
                <a:lnTo>
                  <a:pt x="794300" y="304800"/>
                </a:lnTo>
                <a:lnTo>
                  <a:pt x="801842" y="317500"/>
                </a:lnTo>
                <a:lnTo>
                  <a:pt x="809278" y="330200"/>
                </a:lnTo>
                <a:lnTo>
                  <a:pt x="816607" y="330200"/>
                </a:lnTo>
                <a:lnTo>
                  <a:pt x="823827" y="342900"/>
                </a:lnTo>
                <a:lnTo>
                  <a:pt x="830936" y="355600"/>
                </a:lnTo>
                <a:lnTo>
                  <a:pt x="837934" y="368300"/>
                </a:lnTo>
                <a:lnTo>
                  <a:pt x="844822" y="368300"/>
                </a:lnTo>
                <a:lnTo>
                  <a:pt x="851596" y="381000"/>
                </a:lnTo>
                <a:lnTo>
                  <a:pt x="858256" y="393700"/>
                </a:lnTo>
                <a:lnTo>
                  <a:pt x="864800" y="393700"/>
                </a:lnTo>
                <a:lnTo>
                  <a:pt x="871229" y="406400"/>
                </a:lnTo>
                <a:lnTo>
                  <a:pt x="877541" y="419100"/>
                </a:lnTo>
                <a:lnTo>
                  <a:pt x="883735" y="431800"/>
                </a:lnTo>
                <a:lnTo>
                  <a:pt x="889809" y="431800"/>
                </a:lnTo>
                <a:lnTo>
                  <a:pt x="895765" y="444500"/>
                </a:lnTo>
                <a:lnTo>
                  <a:pt x="901600" y="457200"/>
                </a:lnTo>
                <a:lnTo>
                  <a:pt x="907312" y="469900"/>
                </a:lnTo>
                <a:lnTo>
                  <a:pt x="912902" y="482600"/>
                </a:lnTo>
                <a:lnTo>
                  <a:pt x="918370" y="482600"/>
                </a:lnTo>
                <a:lnTo>
                  <a:pt x="923713" y="495300"/>
                </a:lnTo>
                <a:lnTo>
                  <a:pt x="928931" y="508000"/>
                </a:lnTo>
                <a:lnTo>
                  <a:pt x="934023" y="520700"/>
                </a:lnTo>
                <a:lnTo>
                  <a:pt x="938989" y="533400"/>
                </a:lnTo>
                <a:lnTo>
                  <a:pt x="943829" y="533400"/>
                </a:lnTo>
                <a:lnTo>
                  <a:pt x="957574" y="571500"/>
                </a:lnTo>
                <a:lnTo>
                  <a:pt x="966089" y="596900"/>
                </a:lnTo>
                <a:lnTo>
                  <a:pt x="970150" y="596900"/>
                </a:lnTo>
                <a:lnTo>
                  <a:pt x="981540" y="635000"/>
                </a:lnTo>
                <a:lnTo>
                  <a:pt x="991727" y="673100"/>
                </a:lnTo>
                <a:lnTo>
                  <a:pt x="994852" y="673100"/>
                </a:lnTo>
                <a:lnTo>
                  <a:pt x="1003415" y="711200"/>
                </a:lnTo>
                <a:lnTo>
                  <a:pt x="1010745" y="749300"/>
                </a:lnTo>
                <a:lnTo>
                  <a:pt x="1012913" y="762000"/>
                </a:lnTo>
                <a:lnTo>
                  <a:pt x="1014943" y="762000"/>
                </a:lnTo>
                <a:lnTo>
                  <a:pt x="1020199" y="800100"/>
                </a:lnTo>
                <a:lnTo>
                  <a:pt x="1024200" y="838200"/>
                </a:lnTo>
                <a:lnTo>
                  <a:pt x="1026941" y="876300"/>
                </a:lnTo>
                <a:lnTo>
                  <a:pt x="1027574" y="876300"/>
                </a:lnTo>
                <a:lnTo>
                  <a:pt x="1028066" y="889000"/>
                </a:lnTo>
                <a:lnTo>
                  <a:pt x="1028418" y="901700"/>
                </a:lnTo>
                <a:lnTo>
                  <a:pt x="1028629" y="914400"/>
                </a:lnTo>
                <a:lnTo>
                  <a:pt x="1028629" y="939800"/>
                </a:lnTo>
                <a:lnTo>
                  <a:pt x="1028418" y="952500"/>
                </a:lnTo>
                <a:lnTo>
                  <a:pt x="1028066" y="965200"/>
                </a:lnTo>
                <a:lnTo>
                  <a:pt x="1027574" y="977900"/>
                </a:lnTo>
                <a:lnTo>
                  <a:pt x="1026941" y="990600"/>
                </a:lnTo>
                <a:lnTo>
                  <a:pt x="1026168" y="990600"/>
                </a:lnTo>
                <a:lnTo>
                  <a:pt x="1025254" y="1003300"/>
                </a:lnTo>
                <a:lnTo>
                  <a:pt x="1021672" y="1041400"/>
                </a:lnTo>
                <a:lnTo>
                  <a:pt x="1016834" y="1079500"/>
                </a:lnTo>
                <a:lnTo>
                  <a:pt x="1012914" y="1104900"/>
                </a:lnTo>
                <a:lnTo>
                  <a:pt x="1010745" y="1104900"/>
                </a:lnTo>
                <a:lnTo>
                  <a:pt x="1008439" y="1117600"/>
                </a:lnTo>
                <a:lnTo>
                  <a:pt x="1000697" y="1155700"/>
                </a:lnTo>
                <a:lnTo>
                  <a:pt x="991727" y="1193800"/>
                </a:lnTo>
                <a:lnTo>
                  <a:pt x="988465" y="1193800"/>
                </a:lnTo>
                <a:lnTo>
                  <a:pt x="985069" y="1206500"/>
                </a:lnTo>
                <a:lnTo>
                  <a:pt x="974080" y="1244600"/>
                </a:lnTo>
                <a:lnTo>
                  <a:pt x="966089" y="1270000"/>
                </a:lnTo>
                <a:lnTo>
                  <a:pt x="961898" y="1270000"/>
                </a:lnTo>
                <a:lnTo>
                  <a:pt x="957574" y="1282700"/>
                </a:lnTo>
                <a:lnTo>
                  <a:pt x="953121" y="1295400"/>
                </a:lnTo>
                <a:lnTo>
                  <a:pt x="948539" y="1308100"/>
                </a:lnTo>
                <a:lnTo>
                  <a:pt x="943829" y="1320800"/>
                </a:lnTo>
                <a:lnTo>
                  <a:pt x="938989" y="1333500"/>
                </a:lnTo>
                <a:lnTo>
                  <a:pt x="934023" y="1333500"/>
                </a:lnTo>
                <a:lnTo>
                  <a:pt x="928931" y="1346200"/>
                </a:lnTo>
                <a:lnTo>
                  <a:pt x="923713" y="1358900"/>
                </a:lnTo>
                <a:lnTo>
                  <a:pt x="918370" y="1371600"/>
                </a:lnTo>
                <a:lnTo>
                  <a:pt x="912902" y="1384300"/>
                </a:lnTo>
                <a:lnTo>
                  <a:pt x="907312" y="1384300"/>
                </a:lnTo>
                <a:lnTo>
                  <a:pt x="901600" y="1397000"/>
                </a:lnTo>
                <a:lnTo>
                  <a:pt x="895765" y="1409700"/>
                </a:lnTo>
                <a:lnTo>
                  <a:pt x="889809" y="1422400"/>
                </a:lnTo>
                <a:lnTo>
                  <a:pt x="883735" y="1422400"/>
                </a:lnTo>
                <a:lnTo>
                  <a:pt x="877541" y="1435100"/>
                </a:lnTo>
                <a:lnTo>
                  <a:pt x="871229" y="1447800"/>
                </a:lnTo>
                <a:lnTo>
                  <a:pt x="864800" y="1460500"/>
                </a:lnTo>
                <a:lnTo>
                  <a:pt x="858256" y="1460500"/>
                </a:lnTo>
                <a:lnTo>
                  <a:pt x="851596" y="1473200"/>
                </a:lnTo>
                <a:lnTo>
                  <a:pt x="844822" y="1485900"/>
                </a:lnTo>
                <a:lnTo>
                  <a:pt x="837934" y="1498600"/>
                </a:lnTo>
                <a:lnTo>
                  <a:pt x="830936" y="1498600"/>
                </a:lnTo>
                <a:lnTo>
                  <a:pt x="823827" y="1511300"/>
                </a:lnTo>
                <a:lnTo>
                  <a:pt x="816607" y="1524000"/>
                </a:lnTo>
                <a:lnTo>
                  <a:pt x="809278" y="1524000"/>
                </a:lnTo>
                <a:lnTo>
                  <a:pt x="801842" y="1536700"/>
                </a:lnTo>
                <a:lnTo>
                  <a:pt x="794300" y="1549400"/>
                </a:lnTo>
                <a:lnTo>
                  <a:pt x="786651" y="1549400"/>
                </a:lnTo>
                <a:lnTo>
                  <a:pt x="778899" y="1562100"/>
                </a:lnTo>
                <a:lnTo>
                  <a:pt x="771044" y="1574800"/>
                </a:lnTo>
                <a:lnTo>
                  <a:pt x="763087" y="1574800"/>
                </a:lnTo>
                <a:lnTo>
                  <a:pt x="755028" y="1587500"/>
                </a:lnTo>
                <a:lnTo>
                  <a:pt x="746870" y="1600200"/>
                </a:lnTo>
                <a:lnTo>
                  <a:pt x="738615" y="1600200"/>
                </a:lnTo>
                <a:lnTo>
                  <a:pt x="730263" y="1612900"/>
                </a:lnTo>
                <a:lnTo>
                  <a:pt x="721814" y="1625600"/>
                </a:lnTo>
                <a:lnTo>
                  <a:pt x="713270" y="1625600"/>
                </a:lnTo>
                <a:lnTo>
                  <a:pt x="704634" y="1638300"/>
                </a:lnTo>
                <a:lnTo>
                  <a:pt x="695907" y="1638300"/>
                </a:lnTo>
                <a:lnTo>
                  <a:pt x="687087" y="1651000"/>
                </a:lnTo>
                <a:lnTo>
                  <a:pt x="678178" y="1663700"/>
                </a:lnTo>
                <a:lnTo>
                  <a:pt x="669183" y="1663700"/>
                </a:lnTo>
                <a:lnTo>
                  <a:pt x="660101" y="1676400"/>
                </a:lnTo>
                <a:lnTo>
                  <a:pt x="650932" y="1676400"/>
                </a:lnTo>
                <a:lnTo>
                  <a:pt x="641680" y="1689100"/>
                </a:lnTo>
                <a:lnTo>
                  <a:pt x="632347" y="1689100"/>
                </a:lnTo>
                <a:lnTo>
                  <a:pt x="622933" y="1701800"/>
                </a:lnTo>
                <a:lnTo>
                  <a:pt x="613437" y="1701800"/>
                </a:lnTo>
                <a:lnTo>
                  <a:pt x="603864" y="1714500"/>
                </a:lnTo>
                <a:lnTo>
                  <a:pt x="594215" y="1714500"/>
                </a:lnTo>
                <a:lnTo>
                  <a:pt x="584491" y="1727200"/>
                </a:lnTo>
                <a:lnTo>
                  <a:pt x="574691" y="1727200"/>
                </a:lnTo>
                <a:lnTo>
                  <a:pt x="564819" y="1739900"/>
                </a:lnTo>
                <a:lnTo>
                  <a:pt x="554878" y="1739900"/>
                </a:lnTo>
                <a:lnTo>
                  <a:pt x="544868" y="1752600"/>
                </a:lnTo>
                <a:lnTo>
                  <a:pt x="524642" y="1752600"/>
                </a:lnTo>
                <a:lnTo>
                  <a:pt x="514432" y="1765300"/>
                </a:lnTo>
                <a:lnTo>
                  <a:pt x="504159" y="1765300"/>
                </a:lnTo>
                <a:lnTo>
                  <a:pt x="493823" y="1778000"/>
                </a:lnTo>
                <a:lnTo>
                  <a:pt x="472974" y="1778000"/>
                </a:lnTo>
                <a:lnTo>
                  <a:pt x="462464" y="1790700"/>
                </a:lnTo>
                <a:lnTo>
                  <a:pt x="441276" y="1790700"/>
                </a:lnTo>
                <a:lnTo>
                  <a:pt x="430604" y="1803400"/>
                </a:lnTo>
                <a:lnTo>
                  <a:pt x="409109" y="1803400"/>
                </a:lnTo>
                <a:lnTo>
                  <a:pt x="398288" y="1816100"/>
                </a:lnTo>
                <a:lnTo>
                  <a:pt x="365562" y="1816100"/>
                </a:lnTo>
                <a:lnTo>
                  <a:pt x="354568" y="1828800"/>
                </a:lnTo>
                <a:lnTo>
                  <a:pt x="321362" y="1828800"/>
                </a:lnTo>
                <a:lnTo>
                  <a:pt x="310222" y="1841500"/>
                </a:lnTo>
                <a:lnTo>
                  <a:pt x="265355" y="1841500"/>
                </a:lnTo>
                <a:lnTo>
                  <a:pt x="254070" y="1854200"/>
                </a:lnTo>
                <a:close/>
              </a:path>
              <a:path w="1028700" h="1866900">
                <a:moveTo>
                  <a:pt x="151626" y="1866900"/>
                </a:moveTo>
                <a:lnTo>
                  <a:pt x="37032" y="1866900"/>
                </a:lnTo>
                <a:lnTo>
                  <a:pt x="25592" y="1854200"/>
                </a:lnTo>
                <a:lnTo>
                  <a:pt x="163065" y="1854200"/>
                </a:lnTo>
                <a:lnTo>
                  <a:pt x="151626" y="186690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09F3F26-C350-49C9-9A0B-D2E4B95405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869" y="125196"/>
            <a:ext cx="1025413" cy="102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222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B693-0F5B-4035-8B7D-EB1AAC3D073B}" type="datetime1">
              <a:rPr lang="en-US" smtClean="0"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Science, Technology and Humanities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1C346-55E7-4194-832C-73081165A42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559548" y="1876425"/>
            <a:ext cx="5758248" cy="1323975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sz="1400" b="1" u="sng" dirty="0">
                <a:solidFill>
                  <a:schemeClr val="bg2"/>
                </a:solidFill>
              </a:rPr>
              <a:t>Instructions</a:t>
            </a:r>
            <a:r>
              <a:rPr lang="en-US" sz="1400" b="1" dirty="0">
                <a:solidFill>
                  <a:schemeClr val="bg2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</a:rPr>
              <a:t>APA Style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</a:rPr>
              <a:t>40% References should be &lt;5 Years old (Published in authentic Journals of repute)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</a:rPr>
              <a:t>List all relevant references that are used in this PPT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2"/>
              </a:solidFill>
            </a:endParaRPr>
          </a:p>
          <a:p>
            <a:endParaRPr lang="en-US" sz="1400" dirty="0">
              <a:solidFill>
                <a:schemeClr val="bg2"/>
              </a:solidFill>
            </a:endParaRPr>
          </a:p>
          <a:p>
            <a:pPr algn="ctr"/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xmlns="" id="{55871AF9-70F6-4F0A-B5DF-0A748B26D9DC}"/>
              </a:ext>
            </a:extLst>
          </p:cNvPr>
          <p:cNvSpPr/>
          <p:nvPr/>
        </p:nvSpPr>
        <p:spPr>
          <a:xfrm>
            <a:off x="0" y="429418"/>
            <a:ext cx="659558" cy="1196975"/>
          </a:xfrm>
          <a:custGeom>
            <a:avLst/>
            <a:gdLst/>
            <a:ahLst/>
            <a:cxnLst/>
            <a:rect l="l" t="t" r="r" b="b"/>
            <a:pathLst>
              <a:path w="1028700" h="1866900">
                <a:moveTo>
                  <a:pt x="254070" y="1854200"/>
                </a:moveTo>
                <a:lnTo>
                  <a:pt x="0" y="1854200"/>
                </a:lnTo>
                <a:lnTo>
                  <a:pt x="0" y="0"/>
                </a:lnTo>
                <a:lnTo>
                  <a:pt x="242762" y="0"/>
                </a:lnTo>
                <a:lnTo>
                  <a:pt x="254070" y="12700"/>
                </a:lnTo>
                <a:lnTo>
                  <a:pt x="310222" y="12700"/>
                </a:lnTo>
                <a:lnTo>
                  <a:pt x="321362" y="25400"/>
                </a:lnTo>
                <a:lnTo>
                  <a:pt x="354568" y="25400"/>
                </a:lnTo>
                <a:lnTo>
                  <a:pt x="365562" y="38100"/>
                </a:lnTo>
                <a:lnTo>
                  <a:pt x="387424" y="38100"/>
                </a:lnTo>
                <a:lnTo>
                  <a:pt x="398288" y="50800"/>
                </a:lnTo>
                <a:lnTo>
                  <a:pt x="430604" y="50800"/>
                </a:lnTo>
                <a:lnTo>
                  <a:pt x="441276" y="63500"/>
                </a:lnTo>
                <a:lnTo>
                  <a:pt x="462464" y="63500"/>
                </a:lnTo>
                <a:lnTo>
                  <a:pt x="472974" y="76200"/>
                </a:lnTo>
                <a:lnTo>
                  <a:pt x="483427" y="76200"/>
                </a:lnTo>
                <a:lnTo>
                  <a:pt x="493823" y="88900"/>
                </a:lnTo>
                <a:lnTo>
                  <a:pt x="514432" y="88900"/>
                </a:lnTo>
                <a:lnTo>
                  <a:pt x="524642" y="101600"/>
                </a:lnTo>
                <a:lnTo>
                  <a:pt x="534788" y="101600"/>
                </a:lnTo>
                <a:lnTo>
                  <a:pt x="544868" y="114300"/>
                </a:lnTo>
                <a:lnTo>
                  <a:pt x="554878" y="114300"/>
                </a:lnTo>
                <a:lnTo>
                  <a:pt x="564819" y="127000"/>
                </a:lnTo>
                <a:lnTo>
                  <a:pt x="584491" y="127000"/>
                </a:lnTo>
                <a:lnTo>
                  <a:pt x="594215" y="139700"/>
                </a:lnTo>
                <a:lnTo>
                  <a:pt x="603864" y="139700"/>
                </a:lnTo>
                <a:lnTo>
                  <a:pt x="613437" y="152400"/>
                </a:lnTo>
                <a:lnTo>
                  <a:pt x="622933" y="152400"/>
                </a:lnTo>
                <a:lnTo>
                  <a:pt x="632347" y="165100"/>
                </a:lnTo>
                <a:lnTo>
                  <a:pt x="641680" y="165100"/>
                </a:lnTo>
                <a:lnTo>
                  <a:pt x="650933" y="177800"/>
                </a:lnTo>
                <a:lnTo>
                  <a:pt x="660101" y="190500"/>
                </a:lnTo>
                <a:lnTo>
                  <a:pt x="669183" y="190500"/>
                </a:lnTo>
                <a:lnTo>
                  <a:pt x="678178" y="203200"/>
                </a:lnTo>
                <a:lnTo>
                  <a:pt x="687087" y="203200"/>
                </a:lnTo>
                <a:lnTo>
                  <a:pt x="695907" y="215900"/>
                </a:lnTo>
                <a:lnTo>
                  <a:pt x="704634" y="215900"/>
                </a:lnTo>
                <a:lnTo>
                  <a:pt x="713270" y="228600"/>
                </a:lnTo>
                <a:lnTo>
                  <a:pt x="721814" y="241300"/>
                </a:lnTo>
                <a:lnTo>
                  <a:pt x="730263" y="241300"/>
                </a:lnTo>
                <a:lnTo>
                  <a:pt x="738615" y="254000"/>
                </a:lnTo>
                <a:lnTo>
                  <a:pt x="746870" y="254000"/>
                </a:lnTo>
                <a:lnTo>
                  <a:pt x="755028" y="266700"/>
                </a:lnTo>
                <a:lnTo>
                  <a:pt x="763087" y="279400"/>
                </a:lnTo>
                <a:lnTo>
                  <a:pt x="771044" y="279400"/>
                </a:lnTo>
                <a:lnTo>
                  <a:pt x="778899" y="292100"/>
                </a:lnTo>
                <a:lnTo>
                  <a:pt x="786651" y="304800"/>
                </a:lnTo>
                <a:lnTo>
                  <a:pt x="794300" y="304800"/>
                </a:lnTo>
                <a:lnTo>
                  <a:pt x="801842" y="317500"/>
                </a:lnTo>
                <a:lnTo>
                  <a:pt x="809278" y="330200"/>
                </a:lnTo>
                <a:lnTo>
                  <a:pt x="816607" y="330200"/>
                </a:lnTo>
                <a:lnTo>
                  <a:pt x="823827" y="342900"/>
                </a:lnTo>
                <a:lnTo>
                  <a:pt x="830936" y="355600"/>
                </a:lnTo>
                <a:lnTo>
                  <a:pt x="837934" y="368300"/>
                </a:lnTo>
                <a:lnTo>
                  <a:pt x="844822" y="368300"/>
                </a:lnTo>
                <a:lnTo>
                  <a:pt x="851596" y="381000"/>
                </a:lnTo>
                <a:lnTo>
                  <a:pt x="858256" y="393700"/>
                </a:lnTo>
                <a:lnTo>
                  <a:pt x="864800" y="393700"/>
                </a:lnTo>
                <a:lnTo>
                  <a:pt x="871229" y="406400"/>
                </a:lnTo>
                <a:lnTo>
                  <a:pt x="877541" y="419100"/>
                </a:lnTo>
                <a:lnTo>
                  <a:pt x="883735" y="431800"/>
                </a:lnTo>
                <a:lnTo>
                  <a:pt x="889809" y="431800"/>
                </a:lnTo>
                <a:lnTo>
                  <a:pt x="895765" y="444500"/>
                </a:lnTo>
                <a:lnTo>
                  <a:pt x="901600" y="457200"/>
                </a:lnTo>
                <a:lnTo>
                  <a:pt x="907312" y="469900"/>
                </a:lnTo>
                <a:lnTo>
                  <a:pt x="912902" y="482600"/>
                </a:lnTo>
                <a:lnTo>
                  <a:pt x="918370" y="482600"/>
                </a:lnTo>
                <a:lnTo>
                  <a:pt x="923713" y="495300"/>
                </a:lnTo>
                <a:lnTo>
                  <a:pt x="928931" y="508000"/>
                </a:lnTo>
                <a:lnTo>
                  <a:pt x="934023" y="520700"/>
                </a:lnTo>
                <a:lnTo>
                  <a:pt x="938989" y="533400"/>
                </a:lnTo>
                <a:lnTo>
                  <a:pt x="943829" y="533400"/>
                </a:lnTo>
                <a:lnTo>
                  <a:pt x="957574" y="571500"/>
                </a:lnTo>
                <a:lnTo>
                  <a:pt x="966089" y="596900"/>
                </a:lnTo>
                <a:lnTo>
                  <a:pt x="970150" y="596900"/>
                </a:lnTo>
                <a:lnTo>
                  <a:pt x="981540" y="635000"/>
                </a:lnTo>
                <a:lnTo>
                  <a:pt x="991727" y="673100"/>
                </a:lnTo>
                <a:lnTo>
                  <a:pt x="994852" y="673100"/>
                </a:lnTo>
                <a:lnTo>
                  <a:pt x="1003415" y="711200"/>
                </a:lnTo>
                <a:lnTo>
                  <a:pt x="1010745" y="749300"/>
                </a:lnTo>
                <a:lnTo>
                  <a:pt x="1012913" y="762000"/>
                </a:lnTo>
                <a:lnTo>
                  <a:pt x="1014943" y="762000"/>
                </a:lnTo>
                <a:lnTo>
                  <a:pt x="1020199" y="800100"/>
                </a:lnTo>
                <a:lnTo>
                  <a:pt x="1024200" y="838200"/>
                </a:lnTo>
                <a:lnTo>
                  <a:pt x="1026941" y="876300"/>
                </a:lnTo>
                <a:lnTo>
                  <a:pt x="1027574" y="876300"/>
                </a:lnTo>
                <a:lnTo>
                  <a:pt x="1028066" y="889000"/>
                </a:lnTo>
                <a:lnTo>
                  <a:pt x="1028418" y="901700"/>
                </a:lnTo>
                <a:lnTo>
                  <a:pt x="1028629" y="914400"/>
                </a:lnTo>
                <a:lnTo>
                  <a:pt x="1028629" y="939800"/>
                </a:lnTo>
                <a:lnTo>
                  <a:pt x="1028418" y="952500"/>
                </a:lnTo>
                <a:lnTo>
                  <a:pt x="1028066" y="965200"/>
                </a:lnTo>
                <a:lnTo>
                  <a:pt x="1027574" y="977900"/>
                </a:lnTo>
                <a:lnTo>
                  <a:pt x="1026941" y="990600"/>
                </a:lnTo>
                <a:lnTo>
                  <a:pt x="1026168" y="990600"/>
                </a:lnTo>
                <a:lnTo>
                  <a:pt x="1025254" y="1003300"/>
                </a:lnTo>
                <a:lnTo>
                  <a:pt x="1021672" y="1041400"/>
                </a:lnTo>
                <a:lnTo>
                  <a:pt x="1016834" y="1079500"/>
                </a:lnTo>
                <a:lnTo>
                  <a:pt x="1012914" y="1104900"/>
                </a:lnTo>
                <a:lnTo>
                  <a:pt x="1010745" y="1104900"/>
                </a:lnTo>
                <a:lnTo>
                  <a:pt x="1008439" y="1117600"/>
                </a:lnTo>
                <a:lnTo>
                  <a:pt x="1000697" y="1155700"/>
                </a:lnTo>
                <a:lnTo>
                  <a:pt x="991727" y="1193800"/>
                </a:lnTo>
                <a:lnTo>
                  <a:pt x="988465" y="1193800"/>
                </a:lnTo>
                <a:lnTo>
                  <a:pt x="985069" y="1206500"/>
                </a:lnTo>
                <a:lnTo>
                  <a:pt x="974080" y="1244600"/>
                </a:lnTo>
                <a:lnTo>
                  <a:pt x="966089" y="1270000"/>
                </a:lnTo>
                <a:lnTo>
                  <a:pt x="961898" y="1270000"/>
                </a:lnTo>
                <a:lnTo>
                  <a:pt x="957574" y="1282700"/>
                </a:lnTo>
                <a:lnTo>
                  <a:pt x="953121" y="1295400"/>
                </a:lnTo>
                <a:lnTo>
                  <a:pt x="948539" y="1308100"/>
                </a:lnTo>
                <a:lnTo>
                  <a:pt x="943829" y="1320800"/>
                </a:lnTo>
                <a:lnTo>
                  <a:pt x="938989" y="1333500"/>
                </a:lnTo>
                <a:lnTo>
                  <a:pt x="934023" y="1333500"/>
                </a:lnTo>
                <a:lnTo>
                  <a:pt x="928931" y="1346200"/>
                </a:lnTo>
                <a:lnTo>
                  <a:pt x="923713" y="1358900"/>
                </a:lnTo>
                <a:lnTo>
                  <a:pt x="918370" y="1371600"/>
                </a:lnTo>
                <a:lnTo>
                  <a:pt x="912902" y="1384300"/>
                </a:lnTo>
                <a:lnTo>
                  <a:pt x="907312" y="1384300"/>
                </a:lnTo>
                <a:lnTo>
                  <a:pt x="901600" y="1397000"/>
                </a:lnTo>
                <a:lnTo>
                  <a:pt x="895765" y="1409700"/>
                </a:lnTo>
                <a:lnTo>
                  <a:pt x="889809" y="1422400"/>
                </a:lnTo>
                <a:lnTo>
                  <a:pt x="883735" y="1422400"/>
                </a:lnTo>
                <a:lnTo>
                  <a:pt x="877541" y="1435100"/>
                </a:lnTo>
                <a:lnTo>
                  <a:pt x="871229" y="1447800"/>
                </a:lnTo>
                <a:lnTo>
                  <a:pt x="864800" y="1460500"/>
                </a:lnTo>
                <a:lnTo>
                  <a:pt x="858256" y="1460500"/>
                </a:lnTo>
                <a:lnTo>
                  <a:pt x="851596" y="1473200"/>
                </a:lnTo>
                <a:lnTo>
                  <a:pt x="844822" y="1485900"/>
                </a:lnTo>
                <a:lnTo>
                  <a:pt x="837934" y="1498600"/>
                </a:lnTo>
                <a:lnTo>
                  <a:pt x="830936" y="1498600"/>
                </a:lnTo>
                <a:lnTo>
                  <a:pt x="823827" y="1511300"/>
                </a:lnTo>
                <a:lnTo>
                  <a:pt x="816607" y="1524000"/>
                </a:lnTo>
                <a:lnTo>
                  <a:pt x="809278" y="1524000"/>
                </a:lnTo>
                <a:lnTo>
                  <a:pt x="801842" y="1536700"/>
                </a:lnTo>
                <a:lnTo>
                  <a:pt x="794300" y="1549400"/>
                </a:lnTo>
                <a:lnTo>
                  <a:pt x="786651" y="1549400"/>
                </a:lnTo>
                <a:lnTo>
                  <a:pt x="778899" y="1562100"/>
                </a:lnTo>
                <a:lnTo>
                  <a:pt x="771044" y="1574800"/>
                </a:lnTo>
                <a:lnTo>
                  <a:pt x="763087" y="1574800"/>
                </a:lnTo>
                <a:lnTo>
                  <a:pt x="755028" y="1587500"/>
                </a:lnTo>
                <a:lnTo>
                  <a:pt x="746870" y="1600200"/>
                </a:lnTo>
                <a:lnTo>
                  <a:pt x="738615" y="1600200"/>
                </a:lnTo>
                <a:lnTo>
                  <a:pt x="730263" y="1612900"/>
                </a:lnTo>
                <a:lnTo>
                  <a:pt x="721814" y="1625600"/>
                </a:lnTo>
                <a:lnTo>
                  <a:pt x="713270" y="1625600"/>
                </a:lnTo>
                <a:lnTo>
                  <a:pt x="704634" y="1638300"/>
                </a:lnTo>
                <a:lnTo>
                  <a:pt x="695907" y="1638300"/>
                </a:lnTo>
                <a:lnTo>
                  <a:pt x="687087" y="1651000"/>
                </a:lnTo>
                <a:lnTo>
                  <a:pt x="678178" y="1663700"/>
                </a:lnTo>
                <a:lnTo>
                  <a:pt x="669183" y="1663700"/>
                </a:lnTo>
                <a:lnTo>
                  <a:pt x="660101" y="1676400"/>
                </a:lnTo>
                <a:lnTo>
                  <a:pt x="650932" y="1676400"/>
                </a:lnTo>
                <a:lnTo>
                  <a:pt x="641680" y="1689100"/>
                </a:lnTo>
                <a:lnTo>
                  <a:pt x="632347" y="1689100"/>
                </a:lnTo>
                <a:lnTo>
                  <a:pt x="622933" y="1701800"/>
                </a:lnTo>
                <a:lnTo>
                  <a:pt x="613437" y="1701800"/>
                </a:lnTo>
                <a:lnTo>
                  <a:pt x="603864" y="1714500"/>
                </a:lnTo>
                <a:lnTo>
                  <a:pt x="594215" y="1714500"/>
                </a:lnTo>
                <a:lnTo>
                  <a:pt x="584491" y="1727200"/>
                </a:lnTo>
                <a:lnTo>
                  <a:pt x="574691" y="1727200"/>
                </a:lnTo>
                <a:lnTo>
                  <a:pt x="564819" y="1739900"/>
                </a:lnTo>
                <a:lnTo>
                  <a:pt x="554878" y="1739900"/>
                </a:lnTo>
                <a:lnTo>
                  <a:pt x="544868" y="1752600"/>
                </a:lnTo>
                <a:lnTo>
                  <a:pt x="524642" y="1752600"/>
                </a:lnTo>
                <a:lnTo>
                  <a:pt x="514432" y="1765300"/>
                </a:lnTo>
                <a:lnTo>
                  <a:pt x="504159" y="1765300"/>
                </a:lnTo>
                <a:lnTo>
                  <a:pt x="493823" y="1778000"/>
                </a:lnTo>
                <a:lnTo>
                  <a:pt x="472974" y="1778000"/>
                </a:lnTo>
                <a:lnTo>
                  <a:pt x="462464" y="1790700"/>
                </a:lnTo>
                <a:lnTo>
                  <a:pt x="441276" y="1790700"/>
                </a:lnTo>
                <a:lnTo>
                  <a:pt x="430604" y="1803400"/>
                </a:lnTo>
                <a:lnTo>
                  <a:pt x="409109" y="1803400"/>
                </a:lnTo>
                <a:lnTo>
                  <a:pt x="398288" y="1816100"/>
                </a:lnTo>
                <a:lnTo>
                  <a:pt x="365562" y="1816100"/>
                </a:lnTo>
                <a:lnTo>
                  <a:pt x="354568" y="1828800"/>
                </a:lnTo>
                <a:lnTo>
                  <a:pt x="321362" y="1828800"/>
                </a:lnTo>
                <a:lnTo>
                  <a:pt x="310222" y="1841500"/>
                </a:lnTo>
                <a:lnTo>
                  <a:pt x="265355" y="1841500"/>
                </a:lnTo>
                <a:lnTo>
                  <a:pt x="254070" y="1854200"/>
                </a:lnTo>
                <a:close/>
              </a:path>
              <a:path w="1028700" h="1866900">
                <a:moveTo>
                  <a:pt x="151626" y="1866900"/>
                </a:moveTo>
                <a:lnTo>
                  <a:pt x="37032" y="1866900"/>
                </a:lnTo>
                <a:lnTo>
                  <a:pt x="25592" y="1854200"/>
                </a:lnTo>
                <a:lnTo>
                  <a:pt x="163065" y="1854200"/>
                </a:lnTo>
                <a:lnTo>
                  <a:pt x="151626" y="186690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09F3F26-C350-49C9-9A0B-D2E4B95405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869" y="125196"/>
            <a:ext cx="1025413" cy="102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110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Bibliography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B693-0F5B-4035-8B7D-EB1AAC3D073B}" type="datetime1">
              <a:rPr lang="en-US" smtClean="0"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Science, Technology and Humanities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1C346-55E7-4194-832C-73081165A42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559548" y="1876425"/>
            <a:ext cx="5758248" cy="1082675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sz="1400" b="1" u="sng" dirty="0">
                <a:solidFill>
                  <a:schemeClr val="bg2"/>
                </a:solidFill>
              </a:rPr>
              <a:t>Instructions</a:t>
            </a:r>
            <a:r>
              <a:rPr lang="en-US" sz="1400" b="1" dirty="0">
                <a:solidFill>
                  <a:schemeClr val="bg2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</a:rPr>
              <a:t>APA Style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</a:rPr>
              <a:t>Some important references can be mentioned here, that are important to the research topic but wasn’t used in PPT</a:t>
            </a: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xmlns="" id="{55871AF9-70F6-4F0A-B5DF-0A748B26D9DC}"/>
              </a:ext>
            </a:extLst>
          </p:cNvPr>
          <p:cNvSpPr/>
          <p:nvPr/>
        </p:nvSpPr>
        <p:spPr>
          <a:xfrm>
            <a:off x="0" y="429418"/>
            <a:ext cx="659558" cy="1196975"/>
          </a:xfrm>
          <a:custGeom>
            <a:avLst/>
            <a:gdLst/>
            <a:ahLst/>
            <a:cxnLst/>
            <a:rect l="l" t="t" r="r" b="b"/>
            <a:pathLst>
              <a:path w="1028700" h="1866900">
                <a:moveTo>
                  <a:pt x="254070" y="1854200"/>
                </a:moveTo>
                <a:lnTo>
                  <a:pt x="0" y="1854200"/>
                </a:lnTo>
                <a:lnTo>
                  <a:pt x="0" y="0"/>
                </a:lnTo>
                <a:lnTo>
                  <a:pt x="242762" y="0"/>
                </a:lnTo>
                <a:lnTo>
                  <a:pt x="254070" y="12700"/>
                </a:lnTo>
                <a:lnTo>
                  <a:pt x="310222" y="12700"/>
                </a:lnTo>
                <a:lnTo>
                  <a:pt x="321362" y="25400"/>
                </a:lnTo>
                <a:lnTo>
                  <a:pt x="354568" y="25400"/>
                </a:lnTo>
                <a:lnTo>
                  <a:pt x="365562" y="38100"/>
                </a:lnTo>
                <a:lnTo>
                  <a:pt x="387424" y="38100"/>
                </a:lnTo>
                <a:lnTo>
                  <a:pt x="398288" y="50800"/>
                </a:lnTo>
                <a:lnTo>
                  <a:pt x="430604" y="50800"/>
                </a:lnTo>
                <a:lnTo>
                  <a:pt x="441276" y="63500"/>
                </a:lnTo>
                <a:lnTo>
                  <a:pt x="462464" y="63500"/>
                </a:lnTo>
                <a:lnTo>
                  <a:pt x="472974" y="76200"/>
                </a:lnTo>
                <a:lnTo>
                  <a:pt x="483427" y="76200"/>
                </a:lnTo>
                <a:lnTo>
                  <a:pt x="493823" y="88900"/>
                </a:lnTo>
                <a:lnTo>
                  <a:pt x="514432" y="88900"/>
                </a:lnTo>
                <a:lnTo>
                  <a:pt x="524642" y="101600"/>
                </a:lnTo>
                <a:lnTo>
                  <a:pt x="534788" y="101600"/>
                </a:lnTo>
                <a:lnTo>
                  <a:pt x="544868" y="114300"/>
                </a:lnTo>
                <a:lnTo>
                  <a:pt x="554878" y="114300"/>
                </a:lnTo>
                <a:lnTo>
                  <a:pt x="564819" y="127000"/>
                </a:lnTo>
                <a:lnTo>
                  <a:pt x="584491" y="127000"/>
                </a:lnTo>
                <a:lnTo>
                  <a:pt x="594215" y="139700"/>
                </a:lnTo>
                <a:lnTo>
                  <a:pt x="603864" y="139700"/>
                </a:lnTo>
                <a:lnTo>
                  <a:pt x="613437" y="152400"/>
                </a:lnTo>
                <a:lnTo>
                  <a:pt x="622933" y="152400"/>
                </a:lnTo>
                <a:lnTo>
                  <a:pt x="632347" y="165100"/>
                </a:lnTo>
                <a:lnTo>
                  <a:pt x="641680" y="165100"/>
                </a:lnTo>
                <a:lnTo>
                  <a:pt x="650933" y="177800"/>
                </a:lnTo>
                <a:lnTo>
                  <a:pt x="660101" y="190500"/>
                </a:lnTo>
                <a:lnTo>
                  <a:pt x="669183" y="190500"/>
                </a:lnTo>
                <a:lnTo>
                  <a:pt x="678178" y="203200"/>
                </a:lnTo>
                <a:lnTo>
                  <a:pt x="687087" y="203200"/>
                </a:lnTo>
                <a:lnTo>
                  <a:pt x="695907" y="215900"/>
                </a:lnTo>
                <a:lnTo>
                  <a:pt x="704634" y="215900"/>
                </a:lnTo>
                <a:lnTo>
                  <a:pt x="713270" y="228600"/>
                </a:lnTo>
                <a:lnTo>
                  <a:pt x="721814" y="241300"/>
                </a:lnTo>
                <a:lnTo>
                  <a:pt x="730263" y="241300"/>
                </a:lnTo>
                <a:lnTo>
                  <a:pt x="738615" y="254000"/>
                </a:lnTo>
                <a:lnTo>
                  <a:pt x="746870" y="254000"/>
                </a:lnTo>
                <a:lnTo>
                  <a:pt x="755028" y="266700"/>
                </a:lnTo>
                <a:lnTo>
                  <a:pt x="763087" y="279400"/>
                </a:lnTo>
                <a:lnTo>
                  <a:pt x="771044" y="279400"/>
                </a:lnTo>
                <a:lnTo>
                  <a:pt x="778899" y="292100"/>
                </a:lnTo>
                <a:lnTo>
                  <a:pt x="786651" y="304800"/>
                </a:lnTo>
                <a:lnTo>
                  <a:pt x="794300" y="304800"/>
                </a:lnTo>
                <a:lnTo>
                  <a:pt x="801842" y="317500"/>
                </a:lnTo>
                <a:lnTo>
                  <a:pt x="809278" y="330200"/>
                </a:lnTo>
                <a:lnTo>
                  <a:pt x="816607" y="330200"/>
                </a:lnTo>
                <a:lnTo>
                  <a:pt x="823827" y="342900"/>
                </a:lnTo>
                <a:lnTo>
                  <a:pt x="830936" y="355600"/>
                </a:lnTo>
                <a:lnTo>
                  <a:pt x="837934" y="368300"/>
                </a:lnTo>
                <a:lnTo>
                  <a:pt x="844822" y="368300"/>
                </a:lnTo>
                <a:lnTo>
                  <a:pt x="851596" y="381000"/>
                </a:lnTo>
                <a:lnTo>
                  <a:pt x="858256" y="393700"/>
                </a:lnTo>
                <a:lnTo>
                  <a:pt x="864800" y="393700"/>
                </a:lnTo>
                <a:lnTo>
                  <a:pt x="871229" y="406400"/>
                </a:lnTo>
                <a:lnTo>
                  <a:pt x="877541" y="419100"/>
                </a:lnTo>
                <a:lnTo>
                  <a:pt x="883735" y="431800"/>
                </a:lnTo>
                <a:lnTo>
                  <a:pt x="889809" y="431800"/>
                </a:lnTo>
                <a:lnTo>
                  <a:pt x="895765" y="444500"/>
                </a:lnTo>
                <a:lnTo>
                  <a:pt x="901600" y="457200"/>
                </a:lnTo>
                <a:lnTo>
                  <a:pt x="907312" y="469900"/>
                </a:lnTo>
                <a:lnTo>
                  <a:pt x="912902" y="482600"/>
                </a:lnTo>
                <a:lnTo>
                  <a:pt x="918370" y="482600"/>
                </a:lnTo>
                <a:lnTo>
                  <a:pt x="923713" y="495300"/>
                </a:lnTo>
                <a:lnTo>
                  <a:pt x="928931" y="508000"/>
                </a:lnTo>
                <a:lnTo>
                  <a:pt x="934023" y="520700"/>
                </a:lnTo>
                <a:lnTo>
                  <a:pt x="938989" y="533400"/>
                </a:lnTo>
                <a:lnTo>
                  <a:pt x="943829" y="533400"/>
                </a:lnTo>
                <a:lnTo>
                  <a:pt x="957574" y="571500"/>
                </a:lnTo>
                <a:lnTo>
                  <a:pt x="966089" y="596900"/>
                </a:lnTo>
                <a:lnTo>
                  <a:pt x="970150" y="596900"/>
                </a:lnTo>
                <a:lnTo>
                  <a:pt x="981540" y="635000"/>
                </a:lnTo>
                <a:lnTo>
                  <a:pt x="991727" y="673100"/>
                </a:lnTo>
                <a:lnTo>
                  <a:pt x="994852" y="673100"/>
                </a:lnTo>
                <a:lnTo>
                  <a:pt x="1003415" y="711200"/>
                </a:lnTo>
                <a:lnTo>
                  <a:pt x="1010745" y="749300"/>
                </a:lnTo>
                <a:lnTo>
                  <a:pt x="1012913" y="762000"/>
                </a:lnTo>
                <a:lnTo>
                  <a:pt x="1014943" y="762000"/>
                </a:lnTo>
                <a:lnTo>
                  <a:pt x="1020199" y="800100"/>
                </a:lnTo>
                <a:lnTo>
                  <a:pt x="1024200" y="838200"/>
                </a:lnTo>
                <a:lnTo>
                  <a:pt x="1026941" y="876300"/>
                </a:lnTo>
                <a:lnTo>
                  <a:pt x="1027574" y="876300"/>
                </a:lnTo>
                <a:lnTo>
                  <a:pt x="1028066" y="889000"/>
                </a:lnTo>
                <a:lnTo>
                  <a:pt x="1028418" y="901700"/>
                </a:lnTo>
                <a:lnTo>
                  <a:pt x="1028629" y="914400"/>
                </a:lnTo>
                <a:lnTo>
                  <a:pt x="1028629" y="939800"/>
                </a:lnTo>
                <a:lnTo>
                  <a:pt x="1028418" y="952500"/>
                </a:lnTo>
                <a:lnTo>
                  <a:pt x="1028066" y="965200"/>
                </a:lnTo>
                <a:lnTo>
                  <a:pt x="1027574" y="977900"/>
                </a:lnTo>
                <a:lnTo>
                  <a:pt x="1026941" y="990600"/>
                </a:lnTo>
                <a:lnTo>
                  <a:pt x="1026168" y="990600"/>
                </a:lnTo>
                <a:lnTo>
                  <a:pt x="1025254" y="1003300"/>
                </a:lnTo>
                <a:lnTo>
                  <a:pt x="1021672" y="1041400"/>
                </a:lnTo>
                <a:lnTo>
                  <a:pt x="1016834" y="1079500"/>
                </a:lnTo>
                <a:lnTo>
                  <a:pt x="1012914" y="1104900"/>
                </a:lnTo>
                <a:lnTo>
                  <a:pt x="1010745" y="1104900"/>
                </a:lnTo>
                <a:lnTo>
                  <a:pt x="1008439" y="1117600"/>
                </a:lnTo>
                <a:lnTo>
                  <a:pt x="1000697" y="1155700"/>
                </a:lnTo>
                <a:lnTo>
                  <a:pt x="991727" y="1193800"/>
                </a:lnTo>
                <a:lnTo>
                  <a:pt x="988465" y="1193800"/>
                </a:lnTo>
                <a:lnTo>
                  <a:pt x="985069" y="1206500"/>
                </a:lnTo>
                <a:lnTo>
                  <a:pt x="974080" y="1244600"/>
                </a:lnTo>
                <a:lnTo>
                  <a:pt x="966089" y="1270000"/>
                </a:lnTo>
                <a:lnTo>
                  <a:pt x="961898" y="1270000"/>
                </a:lnTo>
                <a:lnTo>
                  <a:pt x="957574" y="1282700"/>
                </a:lnTo>
                <a:lnTo>
                  <a:pt x="953121" y="1295400"/>
                </a:lnTo>
                <a:lnTo>
                  <a:pt x="948539" y="1308100"/>
                </a:lnTo>
                <a:lnTo>
                  <a:pt x="943829" y="1320800"/>
                </a:lnTo>
                <a:lnTo>
                  <a:pt x="938989" y="1333500"/>
                </a:lnTo>
                <a:lnTo>
                  <a:pt x="934023" y="1333500"/>
                </a:lnTo>
                <a:lnTo>
                  <a:pt x="928931" y="1346200"/>
                </a:lnTo>
                <a:lnTo>
                  <a:pt x="923713" y="1358900"/>
                </a:lnTo>
                <a:lnTo>
                  <a:pt x="918370" y="1371600"/>
                </a:lnTo>
                <a:lnTo>
                  <a:pt x="912902" y="1384300"/>
                </a:lnTo>
                <a:lnTo>
                  <a:pt x="907312" y="1384300"/>
                </a:lnTo>
                <a:lnTo>
                  <a:pt x="901600" y="1397000"/>
                </a:lnTo>
                <a:lnTo>
                  <a:pt x="895765" y="1409700"/>
                </a:lnTo>
                <a:lnTo>
                  <a:pt x="889809" y="1422400"/>
                </a:lnTo>
                <a:lnTo>
                  <a:pt x="883735" y="1422400"/>
                </a:lnTo>
                <a:lnTo>
                  <a:pt x="877541" y="1435100"/>
                </a:lnTo>
                <a:lnTo>
                  <a:pt x="871229" y="1447800"/>
                </a:lnTo>
                <a:lnTo>
                  <a:pt x="864800" y="1460500"/>
                </a:lnTo>
                <a:lnTo>
                  <a:pt x="858256" y="1460500"/>
                </a:lnTo>
                <a:lnTo>
                  <a:pt x="851596" y="1473200"/>
                </a:lnTo>
                <a:lnTo>
                  <a:pt x="844822" y="1485900"/>
                </a:lnTo>
                <a:lnTo>
                  <a:pt x="837934" y="1498600"/>
                </a:lnTo>
                <a:lnTo>
                  <a:pt x="830936" y="1498600"/>
                </a:lnTo>
                <a:lnTo>
                  <a:pt x="823827" y="1511300"/>
                </a:lnTo>
                <a:lnTo>
                  <a:pt x="816607" y="1524000"/>
                </a:lnTo>
                <a:lnTo>
                  <a:pt x="809278" y="1524000"/>
                </a:lnTo>
                <a:lnTo>
                  <a:pt x="801842" y="1536700"/>
                </a:lnTo>
                <a:lnTo>
                  <a:pt x="794300" y="1549400"/>
                </a:lnTo>
                <a:lnTo>
                  <a:pt x="786651" y="1549400"/>
                </a:lnTo>
                <a:lnTo>
                  <a:pt x="778899" y="1562100"/>
                </a:lnTo>
                <a:lnTo>
                  <a:pt x="771044" y="1574800"/>
                </a:lnTo>
                <a:lnTo>
                  <a:pt x="763087" y="1574800"/>
                </a:lnTo>
                <a:lnTo>
                  <a:pt x="755028" y="1587500"/>
                </a:lnTo>
                <a:lnTo>
                  <a:pt x="746870" y="1600200"/>
                </a:lnTo>
                <a:lnTo>
                  <a:pt x="738615" y="1600200"/>
                </a:lnTo>
                <a:lnTo>
                  <a:pt x="730263" y="1612900"/>
                </a:lnTo>
                <a:lnTo>
                  <a:pt x="721814" y="1625600"/>
                </a:lnTo>
                <a:lnTo>
                  <a:pt x="713270" y="1625600"/>
                </a:lnTo>
                <a:lnTo>
                  <a:pt x="704634" y="1638300"/>
                </a:lnTo>
                <a:lnTo>
                  <a:pt x="695907" y="1638300"/>
                </a:lnTo>
                <a:lnTo>
                  <a:pt x="687087" y="1651000"/>
                </a:lnTo>
                <a:lnTo>
                  <a:pt x="678178" y="1663700"/>
                </a:lnTo>
                <a:lnTo>
                  <a:pt x="669183" y="1663700"/>
                </a:lnTo>
                <a:lnTo>
                  <a:pt x="660101" y="1676400"/>
                </a:lnTo>
                <a:lnTo>
                  <a:pt x="650932" y="1676400"/>
                </a:lnTo>
                <a:lnTo>
                  <a:pt x="641680" y="1689100"/>
                </a:lnTo>
                <a:lnTo>
                  <a:pt x="632347" y="1689100"/>
                </a:lnTo>
                <a:lnTo>
                  <a:pt x="622933" y="1701800"/>
                </a:lnTo>
                <a:lnTo>
                  <a:pt x="613437" y="1701800"/>
                </a:lnTo>
                <a:lnTo>
                  <a:pt x="603864" y="1714500"/>
                </a:lnTo>
                <a:lnTo>
                  <a:pt x="594215" y="1714500"/>
                </a:lnTo>
                <a:lnTo>
                  <a:pt x="584491" y="1727200"/>
                </a:lnTo>
                <a:lnTo>
                  <a:pt x="574691" y="1727200"/>
                </a:lnTo>
                <a:lnTo>
                  <a:pt x="564819" y="1739900"/>
                </a:lnTo>
                <a:lnTo>
                  <a:pt x="554878" y="1739900"/>
                </a:lnTo>
                <a:lnTo>
                  <a:pt x="544868" y="1752600"/>
                </a:lnTo>
                <a:lnTo>
                  <a:pt x="524642" y="1752600"/>
                </a:lnTo>
                <a:lnTo>
                  <a:pt x="514432" y="1765300"/>
                </a:lnTo>
                <a:lnTo>
                  <a:pt x="504159" y="1765300"/>
                </a:lnTo>
                <a:lnTo>
                  <a:pt x="493823" y="1778000"/>
                </a:lnTo>
                <a:lnTo>
                  <a:pt x="472974" y="1778000"/>
                </a:lnTo>
                <a:lnTo>
                  <a:pt x="462464" y="1790700"/>
                </a:lnTo>
                <a:lnTo>
                  <a:pt x="441276" y="1790700"/>
                </a:lnTo>
                <a:lnTo>
                  <a:pt x="430604" y="1803400"/>
                </a:lnTo>
                <a:lnTo>
                  <a:pt x="409109" y="1803400"/>
                </a:lnTo>
                <a:lnTo>
                  <a:pt x="398288" y="1816100"/>
                </a:lnTo>
                <a:lnTo>
                  <a:pt x="365562" y="1816100"/>
                </a:lnTo>
                <a:lnTo>
                  <a:pt x="354568" y="1828800"/>
                </a:lnTo>
                <a:lnTo>
                  <a:pt x="321362" y="1828800"/>
                </a:lnTo>
                <a:lnTo>
                  <a:pt x="310222" y="1841500"/>
                </a:lnTo>
                <a:lnTo>
                  <a:pt x="265355" y="1841500"/>
                </a:lnTo>
                <a:lnTo>
                  <a:pt x="254070" y="1854200"/>
                </a:lnTo>
                <a:close/>
              </a:path>
              <a:path w="1028700" h="1866900">
                <a:moveTo>
                  <a:pt x="151626" y="1866900"/>
                </a:moveTo>
                <a:lnTo>
                  <a:pt x="37032" y="1866900"/>
                </a:lnTo>
                <a:lnTo>
                  <a:pt x="25592" y="1854200"/>
                </a:lnTo>
                <a:lnTo>
                  <a:pt x="163065" y="1854200"/>
                </a:lnTo>
                <a:lnTo>
                  <a:pt x="151626" y="186690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09F3F26-C350-49C9-9A0B-D2E4B95405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869" y="125196"/>
            <a:ext cx="1025413" cy="102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17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xmlns="" id="{4CA0490F-7000-47D0-8137-B81AD962CA9A}"/>
              </a:ext>
            </a:extLst>
          </p:cNvPr>
          <p:cNvSpPr txBox="1">
            <a:spLocks/>
          </p:cNvSpPr>
          <p:nvPr/>
        </p:nvSpPr>
        <p:spPr>
          <a:xfrm>
            <a:off x="1171664" y="3429000"/>
            <a:ext cx="10515600" cy="1325563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Thank You</a:t>
            </a:r>
          </a:p>
        </p:txBody>
      </p:sp>
      <p:sp>
        <p:nvSpPr>
          <p:cNvPr id="4" name="object 6">
            <a:extLst>
              <a:ext uri="{FF2B5EF4-FFF2-40B4-BE49-F238E27FC236}">
                <a16:creationId xmlns:a16="http://schemas.microsoft.com/office/drawing/2014/main" xmlns="" id="{99CB0A8B-3DEF-4499-AB0B-1DF882DEC4FC}"/>
              </a:ext>
            </a:extLst>
          </p:cNvPr>
          <p:cNvSpPr/>
          <p:nvPr/>
        </p:nvSpPr>
        <p:spPr>
          <a:xfrm>
            <a:off x="0" y="429417"/>
            <a:ext cx="659558" cy="1196975"/>
          </a:xfrm>
          <a:custGeom>
            <a:avLst/>
            <a:gdLst/>
            <a:ahLst/>
            <a:cxnLst/>
            <a:rect l="l" t="t" r="r" b="b"/>
            <a:pathLst>
              <a:path w="1028700" h="1866900">
                <a:moveTo>
                  <a:pt x="254070" y="1854200"/>
                </a:moveTo>
                <a:lnTo>
                  <a:pt x="0" y="1854200"/>
                </a:lnTo>
                <a:lnTo>
                  <a:pt x="0" y="0"/>
                </a:lnTo>
                <a:lnTo>
                  <a:pt x="242762" y="0"/>
                </a:lnTo>
                <a:lnTo>
                  <a:pt x="254070" y="12700"/>
                </a:lnTo>
                <a:lnTo>
                  <a:pt x="310222" y="12700"/>
                </a:lnTo>
                <a:lnTo>
                  <a:pt x="321362" y="25400"/>
                </a:lnTo>
                <a:lnTo>
                  <a:pt x="354568" y="25400"/>
                </a:lnTo>
                <a:lnTo>
                  <a:pt x="365562" y="38100"/>
                </a:lnTo>
                <a:lnTo>
                  <a:pt x="387424" y="38100"/>
                </a:lnTo>
                <a:lnTo>
                  <a:pt x="398288" y="50800"/>
                </a:lnTo>
                <a:lnTo>
                  <a:pt x="430604" y="50800"/>
                </a:lnTo>
                <a:lnTo>
                  <a:pt x="441276" y="63500"/>
                </a:lnTo>
                <a:lnTo>
                  <a:pt x="462464" y="63500"/>
                </a:lnTo>
                <a:lnTo>
                  <a:pt x="472974" y="76200"/>
                </a:lnTo>
                <a:lnTo>
                  <a:pt x="483427" y="76200"/>
                </a:lnTo>
                <a:lnTo>
                  <a:pt x="493823" y="88900"/>
                </a:lnTo>
                <a:lnTo>
                  <a:pt x="514432" y="88900"/>
                </a:lnTo>
                <a:lnTo>
                  <a:pt x="524642" y="101600"/>
                </a:lnTo>
                <a:lnTo>
                  <a:pt x="534788" y="101600"/>
                </a:lnTo>
                <a:lnTo>
                  <a:pt x="544868" y="114300"/>
                </a:lnTo>
                <a:lnTo>
                  <a:pt x="554878" y="114300"/>
                </a:lnTo>
                <a:lnTo>
                  <a:pt x="564819" y="127000"/>
                </a:lnTo>
                <a:lnTo>
                  <a:pt x="584491" y="127000"/>
                </a:lnTo>
                <a:lnTo>
                  <a:pt x="594215" y="139700"/>
                </a:lnTo>
                <a:lnTo>
                  <a:pt x="603864" y="139700"/>
                </a:lnTo>
                <a:lnTo>
                  <a:pt x="613437" y="152400"/>
                </a:lnTo>
                <a:lnTo>
                  <a:pt x="622933" y="152400"/>
                </a:lnTo>
                <a:lnTo>
                  <a:pt x="632347" y="165100"/>
                </a:lnTo>
                <a:lnTo>
                  <a:pt x="641680" y="165100"/>
                </a:lnTo>
                <a:lnTo>
                  <a:pt x="650933" y="177800"/>
                </a:lnTo>
                <a:lnTo>
                  <a:pt x="660101" y="190500"/>
                </a:lnTo>
                <a:lnTo>
                  <a:pt x="669183" y="190500"/>
                </a:lnTo>
                <a:lnTo>
                  <a:pt x="678178" y="203200"/>
                </a:lnTo>
                <a:lnTo>
                  <a:pt x="687087" y="203200"/>
                </a:lnTo>
                <a:lnTo>
                  <a:pt x="695907" y="215900"/>
                </a:lnTo>
                <a:lnTo>
                  <a:pt x="704634" y="215900"/>
                </a:lnTo>
                <a:lnTo>
                  <a:pt x="713270" y="228600"/>
                </a:lnTo>
                <a:lnTo>
                  <a:pt x="721814" y="241300"/>
                </a:lnTo>
                <a:lnTo>
                  <a:pt x="730263" y="241300"/>
                </a:lnTo>
                <a:lnTo>
                  <a:pt x="738615" y="254000"/>
                </a:lnTo>
                <a:lnTo>
                  <a:pt x="746870" y="254000"/>
                </a:lnTo>
                <a:lnTo>
                  <a:pt x="755028" y="266700"/>
                </a:lnTo>
                <a:lnTo>
                  <a:pt x="763087" y="279400"/>
                </a:lnTo>
                <a:lnTo>
                  <a:pt x="771044" y="279400"/>
                </a:lnTo>
                <a:lnTo>
                  <a:pt x="778899" y="292100"/>
                </a:lnTo>
                <a:lnTo>
                  <a:pt x="786651" y="304800"/>
                </a:lnTo>
                <a:lnTo>
                  <a:pt x="794300" y="304800"/>
                </a:lnTo>
                <a:lnTo>
                  <a:pt x="801842" y="317500"/>
                </a:lnTo>
                <a:lnTo>
                  <a:pt x="809278" y="330200"/>
                </a:lnTo>
                <a:lnTo>
                  <a:pt x="816607" y="330200"/>
                </a:lnTo>
                <a:lnTo>
                  <a:pt x="823827" y="342900"/>
                </a:lnTo>
                <a:lnTo>
                  <a:pt x="830936" y="355600"/>
                </a:lnTo>
                <a:lnTo>
                  <a:pt x="837934" y="368300"/>
                </a:lnTo>
                <a:lnTo>
                  <a:pt x="844822" y="368300"/>
                </a:lnTo>
                <a:lnTo>
                  <a:pt x="851596" y="381000"/>
                </a:lnTo>
                <a:lnTo>
                  <a:pt x="858256" y="393700"/>
                </a:lnTo>
                <a:lnTo>
                  <a:pt x="864800" y="393700"/>
                </a:lnTo>
                <a:lnTo>
                  <a:pt x="871229" y="406400"/>
                </a:lnTo>
                <a:lnTo>
                  <a:pt x="877541" y="419100"/>
                </a:lnTo>
                <a:lnTo>
                  <a:pt x="883735" y="431800"/>
                </a:lnTo>
                <a:lnTo>
                  <a:pt x="889809" y="431800"/>
                </a:lnTo>
                <a:lnTo>
                  <a:pt x="895765" y="444500"/>
                </a:lnTo>
                <a:lnTo>
                  <a:pt x="901600" y="457200"/>
                </a:lnTo>
                <a:lnTo>
                  <a:pt x="907312" y="469900"/>
                </a:lnTo>
                <a:lnTo>
                  <a:pt x="912902" y="482600"/>
                </a:lnTo>
                <a:lnTo>
                  <a:pt x="918370" y="482600"/>
                </a:lnTo>
                <a:lnTo>
                  <a:pt x="923713" y="495300"/>
                </a:lnTo>
                <a:lnTo>
                  <a:pt x="928931" y="508000"/>
                </a:lnTo>
                <a:lnTo>
                  <a:pt x="934023" y="520700"/>
                </a:lnTo>
                <a:lnTo>
                  <a:pt x="938989" y="533400"/>
                </a:lnTo>
                <a:lnTo>
                  <a:pt x="943829" y="533400"/>
                </a:lnTo>
                <a:lnTo>
                  <a:pt x="957574" y="571500"/>
                </a:lnTo>
                <a:lnTo>
                  <a:pt x="966089" y="596900"/>
                </a:lnTo>
                <a:lnTo>
                  <a:pt x="970150" y="596900"/>
                </a:lnTo>
                <a:lnTo>
                  <a:pt x="981540" y="635000"/>
                </a:lnTo>
                <a:lnTo>
                  <a:pt x="991727" y="673100"/>
                </a:lnTo>
                <a:lnTo>
                  <a:pt x="994852" y="673100"/>
                </a:lnTo>
                <a:lnTo>
                  <a:pt x="1003415" y="711200"/>
                </a:lnTo>
                <a:lnTo>
                  <a:pt x="1010745" y="749300"/>
                </a:lnTo>
                <a:lnTo>
                  <a:pt x="1012913" y="762000"/>
                </a:lnTo>
                <a:lnTo>
                  <a:pt x="1014943" y="762000"/>
                </a:lnTo>
                <a:lnTo>
                  <a:pt x="1020199" y="800100"/>
                </a:lnTo>
                <a:lnTo>
                  <a:pt x="1024200" y="838200"/>
                </a:lnTo>
                <a:lnTo>
                  <a:pt x="1026941" y="876300"/>
                </a:lnTo>
                <a:lnTo>
                  <a:pt x="1027574" y="876300"/>
                </a:lnTo>
                <a:lnTo>
                  <a:pt x="1028066" y="889000"/>
                </a:lnTo>
                <a:lnTo>
                  <a:pt x="1028418" y="901700"/>
                </a:lnTo>
                <a:lnTo>
                  <a:pt x="1028629" y="914400"/>
                </a:lnTo>
                <a:lnTo>
                  <a:pt x="1028629" y="939800"/>
                </a:lnTo>
                <a:lnTo>
                  <a:pt x="1028418" y="952500"/>
                </a:lnTo>
                <a:lnTo>
                  <a:pt x="1028066" y="965200"/>
                </a:lnTo>
                <a:lnTo>
                  <a:pt x="1027574" y="977900"/>
                </a:lnTo>
                <a:lnTo>
                  <a:pt x="1026941" y="990600"/>
                </a:lnTo>
                <a:lnTo>
                  <a:pt x="1026168" y="990600"/>
                </a:lnTo>
                <a:lnTo>
                  <a:pt x="1025254" y="1003300"/>
                </a:lnTo>
                <a:lnTo>
                  <a:pt x="1021672" y="1041400"/>
                </a:lnTo>
                <a:lnTo>
                  <a:pt x="1016834" y="1079500"/>
                </a:lnTo>
                <a:lnTo>
                  <a:pt x="1012914" y="1104900"/>
                </a:lnTo>
                <a:lnTo>
                  <a:pt x="1010745" y="1104900"/>
                </a:lnTo>
                <a:lnTo>
                  <a:pt x="1008439" y="1117600"/>
                </a:lnTo>
                <a:lnTo>
                  <a:pt x="1000697" y="1155700"/>
                </a:lnTo>
                <a:lnTo>
                  <a:pt x="991727" y="1193800"/>
                </a:lnTo>
                <a:lnTo>
                  <a:pt x="988465" y="1193800"/>
                </a:lnTo>
                <a:lnTo>
                  <a:pt x="985069" y="1206500"/>
                </a:lnTo>
                <a:lnTo>
                  <a:pt x="974080" y="1244600"/>
                </a:lnTo>
                <a:lnTo>
                  <a:pt x="966089" y="1270000"/>
                </a:lnTo>
                <a:lnTo>
                  <a:pt x="961898" y="1270000"/>
                </a:lnTo>
                <a:lnTo>
                  <a:pt x="957574" y="1282700"/>
                </a:lnTo>
                <a:lnTo>
                  <a:pt x="953121" y="1295400"/>
                </a:lnTo>
                <a:lnTo>
                  <a:pt x="948539" y="1308100"/>
                </a:lnTo>
                <a:lnTo>
                  <a:pt x="943829" y="1320800"/>
                </a:lnTo>
                <a:lnTo>
                  <a:pt x="938989" y="1333500"/>
                </a:lnTo>
                <a:lnTo>
                  <a:pt x="934023" y="1333500"/>
                </a:lnTo>
                <a:lnTo>
                  <a:pt x="928931" y="1346200"/>
                </a:lnTo>
                <a:lnTo>
                  <a:pt x="923713" y="1358900"/>
                </a:lnTo>
                <a:lnTo>
                  <a:pt x="918370" y="1371600"/>
                </a:lnTo>
                <a:lnTo>
                  <a:pt x="912902" y="1384300"/>
                </a:lnTo>
                <a:lnTo>
                  <a:pt x="907312" y="1384300"/>
                </a:lnTo>
                <a:lnTo>
                  <a:pt x="901600" y="1397000"/>
                </a:lnTo>
                <a:lnTo>
                  <a:pt x="895765" y="1409700"/>
                </a:lnTo>
                <a:lnTo>
                  <a:pt x="889809" y="1422400"/>
                </a:lnTo>
                <a:lnTo>
                  <a:pt x="883735" y="1422400"/>
                </a:lnTo>
                <a:lnTo>
                  <a:pt x="877541" y="1435100"/>
                </a:lnTo>
                <a:lnTo>
                  <a:pt x="871229" y="1447800"/>
                </a:lnTo>
                <a:lnTo>
                  <a:pt x="864800" y="1460500"/>
                </a:lnTo>
                <a:lnTo>
                  <a:pt x="858256" y="1460500"/>
                </a:lnTo>
                <a:lnTo>
                  <a:pt x="851596" y="1473200"/>
                </a:lnTo>
                <a:lnTo>
                  <a:pt x="844822" y="1485900"/>
                </a:lnTo>
                <a:lnTo>
                  <a:pt x="837934" y="1498600"/>
                </a:lnTo>
                <a:lnTo>
                  <a:pt x="830936" y="1498600"/>
                </a:lnTo>
                <a:lnTo>
                  <a:pt x="823827" y="1511300"/>
                </a:lnTo>
                <a:lnTo>
                  <a:pt x="816607" y="1524000"/>
                </a:lnTo>
                <a:lnTo>
                  <a:pt x="809278" y="1524000"/>
                </a:lnTo>
                <a:lnTo>
                  <a:pt x="801842" y="1536700"/>
                </a:lnTo>
                <a:lnTo>
                  <a:pt x="794300" y="1549400"/>
                </a:lnTo>
                <a:lnTo>
                  <a:pt x="786651" y="1549400"/>
                </a:lnTo>
                <a:lnTo>
                  <a:pt x="778899" y="1562100"/>
                </a:lnTo>
                <a:lnTo>
                  <a:pt x="771044" y="1574800"/>
                </a:lnTo>
                <a:lnTo>
                  <a:pt x="763087" y="1574800"/>
                </a:lnTo>
                <a:lnTo>
                  <a:pt x="755028" y="1587500"/>
                </a:lnTo>
                <a:lnTo>
                  <a:pt x="746870" y="1600200"/>
                </a:lnTo>
                <a:lnTo>
                  <a:pt x="738615" y="1600200"/>
                </a:lnTo>
                <a:lnTo>
                  <a:pt x="730263" y="1612900"/>
                </a:lnTo>
                <a:lnTo>
                  <a:pt x="721814" y="1625600"/>
                </a:lnTo>
                <a:lnTo>
                  <a:pt x="713270" y="1625600"/>
                </a:lnTo>
                <a:lnTo>
                  <a:pt x="704634" y="1638300"/>
                </a:lnTo>
                <a:lnTo>
                  <a:pt x="695907" y="1638300"/>
                </a:lnTo>
                <a:lnTo>
                  <a:pt x="687087" y="1651000"/>
                </a:lnTo>
                <a:lnTo>
                  <a:pt x="678178" y="1663700"/>
                </a:lnTo>
                <a:lnTo>
                  <a:pt x="669183" y="1663700"/>
                </a:lnTo>
                <a:lnTo>
                  <a:pt x="660101" y="1676400"/>
                </a:lnTo>
                <a:lnTo>
                  <a:pt x="650932" y="1676400"/>
                </a:lnTo>
                <a:lnTo>
                  <a:pt x="641680" y="1689100"/>
                </a:lnTo>
                <a:lnTo>
                  <a:pt x="632347" y="1689100"/>
                </a:lnTo>
                <a:lnTo>
                  <a:pt x="622933" y="1701800"/>
                </a:lnTo>
                <a:lnTo>
                  <a:pt x="613437" y="1701800"/>
                </a:lnTo>
                <a:lnTo>
                  <a:pt x="603864" y="1714500"/>
                </a:lnTo>
                <a:lnTo>
                  <a:pt x="594215" y="1714500"/>
                </a:lnTo>
                <a:lnTo>
                  <a:pt x="584491" y="1727200"/>
                </a:lnTo>
                <a:lnTo>
                  <a:pt x="574691" y="1727200"/>
                </a:lnTo>
                <a:lnTo>
                  <a:pt x="564819" y="1739900"/>
                </a:lnTo>
                <a:lnTo>
                  <a:pt x="554878" y="1739900"/>
                </a:lnTo>
                <a:lnTo>
                  <a:pt x="544868" y="1752600"/>
                </a:lnTo>
                <a:lnTo>
                  <a:pt x="524642" y="1752600"/>
                </a:lnTo>
                <a:lnTo>
                  <a:pt x="514432" y="1765300"/>
                </a:lnTo>
                <a:lnTo>
                  <a:pt x="504159" y="1765300"/>
                </a:lnTo>
                <a:lnTo>
                  <a:pt x="493823" y="1778000"/>
                </a:lnTo>
                <a:lnTo>
                  <a:pt x="472974" y="1778000"/>
                </a:lnTo>
                <a:lnTo>
                  <a:pt x="462464" y="1790700"/>
                </a:lnTo>
                <a:lnTo>
                  <a:pt x="441276" y="1790700"/>
                </a:lnTo>
                <a:lnTo>
                  <a:pt x="430604" y="1803400"/>
                </a:lnTo>
                <a:lnTo>
                  <a:pt x="409109" y="1803400"/>
                </a:lnTo>
                <a:lnTo>
                  <a:pt x="398288" y="1816100"/>
                </a:lnTo>
                <a:lnTo>
                  <a:pt x="365562" y="1816100"/>
                </a:lnTo>
                <a:lnTo>
                  <a:pt x="354568" y="1828800"/>
                </a:lnTo>
                <a:lnTo>
                  <a:pt x="321362" y="1828800"/>
                </a:lnTo>
                <a:lnTo>
                  <a:pt x="310222" y="1841500"/>
                </a:lnTo>
                <a:lnTo>
                  <a:pt x="265355" y="1841500"/>
                </a:lnTo>
                <a:lnTo>
                  <a:pt x="254070" y="1854200"/>
                </a:lnTo>
                <a:close/>
              </a:path>
              <a:path w="1028700" h="1866900">
                <a:moveTo>
                  <a:pt x="151626" y="1866900"/>
                </a:moveTo>
                <a:lnTo>
                  <a:pt x="37032" y="1866900"/>
                </a:lnTo>
                <a:lnTo>
                  <a:pt x="25592" y="1854200"/>
                </a:lnTo>
                <a:lnTo>
                  <a:pt x="163065" y="1854200"/>
                </a:lnTo>
                <a:lnTo>
                  <a:pt x="151626" y="186690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09F3F26-C350-49C9-9A0B-D2E4B95405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6612" y="1206518"/>
            <a:ext cx="4444963" cy="444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045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FF2B5EF4-FFF2-40B4-BE49-F238E27FC236}">
                <a16:creationId xmlns:a16="http://schemas.microsoft.com/office/drawing/2014/main" xmlns="" id="{41AD142C-F98E-47F4-A4F0-2DF45F28BA20}"/>
              </a:ext>
            </a:extLst>
          </p:cNvPr>
          <p:cNvSpPr txBox="1">
            <a:spLocks/>
          </p:cNvSpPr>
          <p:nvPr/>
        </p:nvSpPr>
        <p:spPr>
          <a:xfrm>
            <a:off x="1198022" y="242091"/>
            <a:ext cx="12365578" cy="908518"/>
          </a:xfrm>
          <a:prstGeom prst="rect">
            <a:avLst/>
          </a:prstGeom>
        </p:spPr>
        <p:txBody>
          <a:bodyPr vert="horz" wrap="square" lIns="0" tIns="118110" rIns="0" bIns="0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2040889" marR="5080" indent="-2028189">
              <a:lnSpc>
                <a:spcPts val="7070"/>
              </a:lnSpc>
              <a:spcBef>
                <a:spcPts val="930"/>
              </a:spcBef>
            </a:pPr>
            <a:r>
              <a:rPr lang="en-US" sz="36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Presentation Contents</a:t>
            </a:r>
            <a:endParaRPr lang="en-US" sz="3600" b="1" kern="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xmlns="" id="{6C74B544-31B8-480E-8EDF-1DA79B79F5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1267132"/>
              </p:ext>
            </p:extLst>
          </p:nvPr>
        </p:nvGraphicFramePr>
        <p:xfrm>
          <a:off x="469900" y="1642533"/>
          <a:ext cx="8191500" cy="4973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09F3F26-C350-49C9-9A0B-D2E4B95405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869" y="125196"/>
            <a:ext cx="1025413" cy="102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434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B693-0F5B-4035-8B7D-EB1AAC3D073B}" type="datetime1">
              <a:rPr lang="en-US" smtClean="0"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Science, Technology and Humanities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1C346-55E7-4194-832C-73081165A42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559548" y="1876425"/>
            <a:ext cx="5758248" cy="784397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sz="1400" b="1" u="sng" dirty="0">
                <a:solidFill>
                  <a:schemeClr val="bg1"/>
                </a:solidFill>
              </a:rPr>
              <a:t>Instructions</a:t>
            </a:r>
            <a:r>
              <a:rPr lang="en-US" sz="1400" b="1" dirty="0">
                <a:solidFill>
                  <a:schemeClr val="bg1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</a:rPr>
              <a:t>Provide a brief background and introduce your topic in strong way to hook the audience.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  <a:p>
            <a:pPr algn="ctr"/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xmlns="" id="{55871AF9-70F6-4F0A-B5DF-0A748B26D9DC}"/>
              </a:ext>
            </a:extLst>
          </p:cNvPr>
          <p:cNvSpPr/>
          <p:nvPr/>
        </p:nvSpPr>
        <p:spPr>
          <a:xfrm>
            <a:off x="0" y="429418"/>
            <a:ext cx="659558" cy="1196975"/>
          </a:xfrm>
          <a:custGeom>
            <a:avLst/>
            <a:gdLst/>
            <a:ahLst/>
            <a:cxnLst/>
            <a:rect l="l" t="t" r="r" b="b"/>
            <a:pathLst>
              <a:path w="1028700" h="1866900">
                <a:moveTo>
                  <a:pt x="254070" y="1854200"/>
                </a:moveTo>
                <a:lnTo>
                  <a:pt x="0" y="1854200"/>
                </a:lnTo>
                <a:lnTo>
                  <a:pt x="0" y="0"/>
                </a:lnTo>
                <a:lnTo>
                  <a:pt x="242762" y="0"/>
                </a:lnTo>
                <a:lnTo>
                  <a:pt x="254070" y="12700"/>
                </a:lnTo>
                <a:lnTo>
                  <a:pt x="310222" y="12700"/>
                </a:lnTo>
                <a:lnTo>
                  <a:pt x="321362" y="25400"/>
                </a:lnTo>
                <a:lnTo>
                  <a:pt x="354568" y="25400"/>
                </a:lnTo>
                <a:lnTo>
                  <a:pt x="365562" y="38100"/>
                </a:lnTo>
                <a:lnTo>
                  <a:pt x="387424" y="38100"/>
                </a:lnTo>
                <a:lnTo>
                  <a:pt x="398288" y="50800"/>
                </a:lnTo>
                <a:lnTo>
                  <a:pt x="430604" y="50800"/>
                </a:lnTo>
                <a:lnTo>
                  <a:pt x="441276" y="63500"/>
                </a:lnTo>
                <a:lnTo>
                  <a:pt x="462464" y="63500"/>
                </a:lnTo>
                <a:lnTo>
                  <a:pt x="472974" y="76200"/>
                </a:lnTo>
                <a:lnTo>
                  <a:pt x="483427" y="76200"/>
                </a:lnTo>
                <a:lnTo>
                  <a:pt x="493823" y="88900"/>
                </a:lnTo>
                <a:lnTo>
                  <a:pt x="514432" y="88900"/>
                </a:lnTo>
                <a:lnTo>
                  <a:pt x="524642" y="101600"/>
                </a:lnTo>
                <a:lnTo>
                  <a:pt x="534788" y="101600"/>
                </a:lnTo>
                <a:lnTo>
                  <a:pt x="544868" y="114300"/>
                </a:lnTo>
                <a:lnTo>
                  <a:pt x="554878" y="114300"/>
                </a:lnTo>
                <a:lnTo>
                  <a:pt x="564819" y="127000"/>
                </a:lnTo>
                <a:lnTo>
                  <a:pt x="584491" y="127000"/>
                </a:lnTo>
                <a:lnTo>
                  <a:pt x="594215" y="139700"/>
                </a:lnTo>
                <a:lnTo>
                  <a:pt x="603864" y="139700"/>
                </a:lnTo>
                <a:lnTo>
                  <a:pt x="613437" y="152400"/>
                </a:lnTo>
                <a:lnTo>
                  <a:pt x="622933" y="152400"/>
                </a:lnTo>
                <a:lnTo>
                  <a:pt x="632347" y="165100"/>
                </a:lnTo>
                <a:lnTo>
                  <a:pt x="641680" y="165100"/>
                </a:lnTo>
                <a:lnTo>
                  <a:pt x="650933" y="177800"/>
                </a:lnTo>
                <a:lnTo>
                  <a:pt x="660101" y="190500"/>
                </a:lnTo>
                <a:lnTo>
                  <a:pt x="669183" y="190500"/>
                </a:lnTo>
                <a:lnTo>
                  <a:pt x="678178" y="203200"/>
                </a:lnTo>
                <a:lnTo>
                  <a:pt x="687087" y="203200"/>
                </a:lnTo>
                <a:lnTo>
                  <a:pt x="695907" y="215900"/>
                </a:lnTo>
                <a:lnTo>
                  <a:pt x="704634" y="215900"/>
                </a:lnTo>
                <a:lnTo>
                  <a:pt x="713270" y="228600"/>
                </a:lnTo>
                <a:lnTo>
                  <a:pt x="721814" y="241300"/>
                </a:lnTo>
                <a:lnTo>
                  <a:pt x="730263" y="241300"/>
                </a:lnTo>
                <a:lnTo>
                  <a:pt x="738615" y="254000"/>
                </a:lnTo>
                <a:lnTo>
                  <a:pt x="746870" y="254000"/>
                </a:lnTo>
                <a:lnTo>
                  <a:pt x="755028" y="266700"/>
                </a:lnTo>
                <a:lnTo>
                  <a:pt x="763087" y="279400"/>
                </a:lnTo>
                <a:lnTo>
                  <a:pt x="771044" y="279400"/>
                </a:lnTo>
                <a:lnTo>
                  <a:pt x="778899" y="292100"/>
                </a:lnTo>
                <a:lnTo>
                  <a:pt x="786651" y="304800"/>
                </a:lnTo>
                <a:lnTo>
                  <a:pt x="794300" y="304800"/>
                </a:lnTo>
                <a:lnTo>
                  <a:pt x="801842" y="317500"/>
                </a:lnTo>
                <a:lnTo>
                  <a:pt x="809278" y="330200"/>
                </a:lnTo>
                <a:lnTo>
                  <a:pt x="816607" y="330200"/>
                </a:lnTo>
                <a:lnTo>
                  <a:pt x="823827" y="342900"/>
                </a:lnTo>
                <a:lnTo>
                  <a:pt x="830936" y="355600"/>
                </a:lnTo>
                <a:lnTo>
                  <a:pt x="837934" y="368300"/>
                </a:lnTo>
                <a:lnTo>
                  <a:pt x="844822" y="368300"/>
                </a:lnTo>
                <a:lnTo>
                  <a:pt x="851596" y="381000"/>
                </a:lnTo>
                <a:lnTo>
                  <a:pt x="858256" y="393700"/>
                </a:lnTo>
                <a:lnTo>
                  <a:pt x="864800" y="393700"/>
                </a:lnTo>
                <a:lnTo>
                  <a:pt x="871229" y="406400"/>
                </a:lnTo>
                <a:lnTo>
                  <a:pt x="877541" y="419100"/>
                </a:lnTo>
                <a:lnTo>
                  <a:pt x="883735" y="431800"/>
                </a:lnTo>
                <a:lnTo>
                  <a:pt x="889809" y="431800"/>
                </a:lnTo>
                <a:lnTo>
                  <a:pt x="895765" y="444500"/>
                </a:lnTo>
                <a:lnTo>
                  <a:pt x="901600" y="457200"/>
                </a:lnTo>
                <a:lnTo>
                  <a:pt x="907312" y="469900"/>
                </a:lnTo>
                <a:lnTo>
                  <a:pt x="912902" y="482600"/>
                </a:lnTo>
                <a:lnTo>
                  <a:pt x="918370" y="482600"/>
                </a:lnTo>
                <a:lnTo>
                  <a:pt x="923713" y="495300"/>
                </a:lnTo>
                <a:lnTo>
                  <a:pt x="928931" y="508000"/>
                </a:lnTo>
                <a:lnTo>
                  <a:pt x="934023" y="520700"/>
                </a:lnTo>
                <a:lnTo>
                  <a:pt x="938989" y="533400"/>
                </a:lnTo>
                <a:lnTo>
                  <a:pt x="943829" y="533400"/>
                </a:lnTo>
                <a:lnTo>
                  <a:pt x="957574" y="571500"/>
                </a:lnTo>
                <a:lnTo>
                  <a:pt x="966089" y="596900"/>
                </a:lnTo>
                <a:lnTo>
                  <a:pt x="970150" y="596900"/>
                </a:lnTo>
                <a:lnTo>
                  <a:pt x="981540" y="635000"/>
                </a:lnTo>
                <a:lnTo>
                  <a:pt x="991727" y="673100"/>
                </a:lnTo>
                <a:lnTo>
                  <a:pt x="994852" y="673100"/>
                </a:lnTo>
                <a:lnTo>
                  <a:pt x="1003415" y="711200"/>
                </a:lnTo>
                <a:lnTo>
                  <a:pt x="1010745" y="749300"/>
                </a:lnTo>
                <a:lnTo>
                  <a:pt x="1012913" y="762000"/>
                </a:lnTo>
                <a:lnTo>
                  <a:pt x="1014943" y="762000"/>
                </a:lnTo>
                <a:lnTo>
                  <a:pt x="1020199" y="800100"/>
                </a:lnTo>
                <a:lnTo>
                  <a:pt x="1024200" y="838200"/>
                </a:lnTo>
                <a:lnTo>
                  <a:pt x="1026941" y="876300"/>
                </a:lnTo>
                <a:lnTo>
                  <a:pt x="1027574" y="876300"/>
                </a:lnTo>
                <a:lnTo>
                  <a:pt x="1028066" y="889000"/>
                </a:lnTo>
                <a:lnTo>
                  <a:pt x="1028418" y="901700"/>
                </a:lnTo>
                <a:lnTo>
                  <a:pt x="1028629" y="914400"/>
                </a:lnTo>
                <a:lnTo>
                  <a:pt x="1028629" y="939800"/>
                </a:lnTo>
                <a:lnTo>
                  <a:pt x="1028418" y="952500"/>
                </a:lnTo>
                <a:lnTo>
                  <a:pt x="1028066" y="965200"/>
                </a:lnTo>
                <a:lnTo>
                  <a:pt x="1027574" y="977900"/>
                </a:lnTo>
                <a:lnTo>
                  <a:pt x="1026941" y="990600"/>
                </a:lnTo>
                <a:lnTo>
                  <a:pt x="1026168" y="990600"/>
                </a:lnTo>
                <a:lnTo>
                  <a:pt x="1025254" y="1003300"/>
                </a:lnTo>
                <a:lnTo>
                  <a:pt x="1021672" y="1041400"/>
                </a:lnTo>
                <a:lnTo>
                  <a:pt x="1016834" y="1079500"/>
                </a:lnTo>
                <a:lnTo>
                  <a:pt x="1012914" y="1104900"/>
                </a:lnTo>
                <a:lnTo>
                  <a:pt x="1010745" y="1104900"/>
                </a:lnTo>
                <a:lnTo>
                  <a:pt x="1008439" y="1117600"/>
                </a:lnTo>
                <a:lnTo>
                  <a:pt x="1000697" y="1155700"/>
                </a:lnTo>
                <a:lnTo>
                  <a:pt x="991727" y="1193800"/>
                </a:lnTo>
                <a:lnTo>
                  <a:pt x="988465" y="1193800"/>
                </a:lnTo>
                <a:lnTo>
                  <a:pt x="985069" y="1206500"/>
                </a:lnTo>
                <a:lnTo>
                  <a:pt x="974080" y="1244600"/>
                </a:lnTo>
                <a:lnTo>
                  <a:pt x="966089" y="1270000"/>
                </a:lnTo>
                <a:lnTo>
                  <a:pt x="961898" y="1270000"/>
                </a:lnTo>
                <a:lnTo>
                  <a:pt x="957574" y="1282700"/>
                </a:lnTo>
                <a:lnTo>
                  <a:pt x="953121" y="1295400"/>
                </a:lnTo>
                <a:lnTo>
                  <a:pt x="948539" y="1308100"/>
                </a:lnTo>
                <a:lnTo>
                  <a:pt x="943829" y="1320800"/>
                </a:lnTo>
                <a:lnTo>
                  <a:pt x="938989" y="1333500"/>
                </a:lnTo>
                <a:lnTo>
                  <a:pt x="934023" y="1333500"/>
                </a:lnTo>
                <a:lnTo>
                  <a:pt x="928931" y="1346200"/>
                </a:lnTo>
                <a:lnTo>
                  <a:pt x="923713" y="1358900"/>
                </a:lnTo>
                <a:lnTo>
                  <a:pt x="918370" y="1371600"/>
                </a:lnTo>
                <a:lnTo>
                  <a:pt x="912902" y="1384300"/>
                </a:lnTo>
                <a:lnTo>
                  <a:pt x="907312" y="1384300"/>
                </a:lnTo>
                <a:lnTo>
                  <a:pt x="901600" y="1397000"/>
                </a:lnTo>
                <a:lnTo>
                  <a:pt x="895765" y="1409700"/>
                </a:lnTo>
                <a:lnTo>
                  <a:pt x="889809" y="1422400"/>
                </a:lnTo>
                <a:lnTo>
                  <a:pt x="883735" y="1422400"/>
                </a:lnTo>
                <a:lnTo>
                  <a:pt x="877541" y="1435100"/>
                </a:lnTo>
                <a:lnTo>
                  <a:pt x="871229" y="1447800"/>
                </a:lnTo>
                <a:lnTo>
                  <a:pt x="864800" y="1460500"/>
                </a:lnTo>
                <a:lnTo>
                  <a:pt x="858256" y="1460500"/>
                </a:lnTo>
                <a:lnTo>
                  <a:pt x="851596" y="1473200"/>
                </a:lnTo>
                <a:lnTo>
                  <a:pt x="844822" y="1485900"/>
                </a:lnTo>
                <a:lnTo>
                  <a:pt x="837934" y="1498600"/>
                </a:lnTo>
                <a:lnTo>
                  <a:pt x="830936" y="1498600"/>
                </a:lnTo>
                <a:lnTo>
                  <a:pt x="823827" y="1511300"/>
                </a:lnTo>
                <a:lnTo>
                  <a:pt x="816607" y="1524000"/>
                </a:lnTo>
                <a:lnTo>
                  <a:pt x="809278" y="1524000"/>
                </a:lnTo>
                <a:lnTo>
                  <a:pt x="801842" y="1536700"/>
                </a:lnTo>
                <a:lnTo>
                  <a:pt x="794300" y="1549400"/>
                </a:lnTo>
                <a:lnTo>
                  <a:pt x="786651" y="1549400"/>
                </a:lnTo>
                <a:lnTo>
                  <a:pt x="778899" y="1562100"/>
                </a:lnTo>
                <a:lnTo>
                  <a:pt x="771044" y="1574800"/>
                </a:lnTo>
                <a:lnTo>
                  <a:pt x="763087" y="1574800"/>
                </a:lnTo>
                <a:lnTo>
                  <a:pt x="755028" y="1587500"/>
                </a:lnTo>
                <a:lnTo>
                  <a:pt x="746870" y="1600200"/>
                </a:lnTo>
                <a:lnTo>
                  <a:pt x="738615" y="1600200"/>
                </a:lnTo>
                <a:lnTo>
                  <a:pt x="730263" y="1612900"/>
                </a:lnTo>
                <a:lnTo>
                  <a:pt x="721814" y="1625600"/>
                </a:lnTo>
                <a:lnTo>
                  <a:pt x="713270" y="1625600"/>
                </a:lnTo>
                <a:lnTo>
                  <a:pt x="704634" y="1638300"/>
                </a:lnTo>
                <a:lnTo>
                  <a:pt x="695907" y="1638300"/>
                </a:lnTo>
                <a:lnTo>
                  <a:pt x="687087" y="1651000"/>
                </a:lnTo>
                <a:lnTo>
                  <a:pt x="678178" y="1663700"/>
                </a:lnTo>
                <a:lnTo>
                  <a:pt x="669183" y="1663700"/>
                </a:lnTo>
                <a:lnTo>
                  <a:pt x="660101" y="1676400"/>
                </a:lnTo>
                <a:lnTo>
                  <a:pt x="650932" y="1676400"/>
                </a:lnTo>
                <a:lnTo>
                  <a:pt x="641680" y="1689100"/>
                </a:lnTo>
                <a:lnTo>
                  <a:pt x="632347" y="1689100"/>
                </a:lnTo>
                <a:lnTo>
                  <a:pt x="622933" y="1701800"/>
                </a:lnTo>
                <a:lnTo>
                  <a:pt x="613437" y="1701800"/>
                </a:lnTo>
                <a:lnTo>
                  <a:pt x="603864" y="1714500"/>
                </a:lnTo>
                <a:lnTo>
                  <a:pt x="594215" y="1714500"/>
                </a:lnTo>
                <a:lnTo>
                  <a:pt x="584491" y="1727200"/>
                </a:lnTo>
                <a:lnTo>
                  <a:pt x="574691" y="1727200"/>
                </a:lnTo>
                <a:lnTo>
                  <a:pt x="564819" y="1739900"/>
                </a:lnTo>
                <a:lnTo>
                  <a:pt x="554878" y="1739900"/>
                </a:lnTo>
                <a:lnTo>
                  <a:pt x="544868" y="1752600"/>
                </a:lnTo>
                <a:lnTo>
                  <a:pt x="524642" y="1752600"/>
                </a:lnTo>
                <a:lnTo>
                  <a:pt x="514432" y="1765300"/>
                </a:lnTo>
                <a:lnTo>
                  <a:pt x="504159" y="1765300"/>
                </a:lnTo>
                <a:lnTo>
                  <a:pt x="493823" y="1778000"/>
                </a:lnTo>
                <a:lnTo>
                  <a:pt x="472974" y="1778000"/>
                </a:lnTo>
                <a:lnTo>
                  <a:pt x="462464" y="1790700"/>
                </a:lnTo>
                <a:lnTo>
                  <a:pt x="441276" y="1790700"/>
                </a:lnTo>
                <a:lnTo>
                  <a:pt x="430604" y="1803400"/>
                </a:lnTo>
                <a:lnTo>
                  <a:pt x="409109" y="1803400"/>
                </a:lnTo>
                <a:lnTo>
                  <a:pt x="398288" y="1816100"/>
                </a:lnTo>
                <a:lnTo>
                  <a:pt x="365562" y="1816100"/>
                </a:lnTo>
                <a:lnTo>
                  <a:pt x="354568" y="1828800"/>
                </a:lnTo>
                <a:lnTo>
                  <a:pt x="321362" y="1828800"/>
                </a:lnTo>
                <a:lnTo>
                  <a:pt x="310222" y="1841500"/>
                </a:lnTo>
                <a:lnTo>
                  <a:pt x="265355" y="1841500"/>
                </a:lnTo>
                <a:lnTo>
                  <a:pt x="254070" y="1854200"/>
                </a:lnTo>
                <a:close/>
              </a:path>
              <a:path w="1028700" h="1866900">
                <a:moveTo>
                  <a:pt x="151626" y="1866900"/>
                </a:moveTo>
                <a:lnTo>
                  <a:pt x="37032" y="1866900"/>
                </a:lnTo>
                <a:lnTo>
                  <a:pt x="25592" y="1854200"/>
                </a:lnTo>
                <a:lnTo>
                  <a:pt x="163065" y="1854200"/>
                </a:lnTo>
                <a:lnTo>
                  <a:pt x="151626" y="186690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709F3F26-C350-49C9-9A0B-D2E4B95405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869" y="125196"/>
            <a:ext cx="1025413" cy="1025413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830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Literature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B693-0F5B-4035-8B7D-EB1AAC3D073B}" type="datetime1">
              <a:rPr lang="en-US" smtClean="0"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Science, Technology and Humanities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1C346-55E7-4194-832C-73081165A42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559548" y="1876425"/>
            <a:ext cx="5758248" cy="1666875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sz="1400" b="1" u="sng" dirty="0">
                <a:solidFill>
                  <a:schemeClr val="bg2"/>
                </a:solidFill>
              </a:rPr>
              <a:t>Instructions</a:t>
            </a:r>
            <a:r>
              <a:rPr lang="en-US" sz="1400" b="1" dirty="0">
                <a:solidFill>
                  <a:schemeClr val="bg2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</a:rPr>
              <a:t>Discuss the literature you’ve reviewed and how it supports your research direction.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</a:rPr>
              <a:t>Mention all variables and support it with proper citations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</a:rPr>
              <a:t>Develop a literature review table to explain it rather than large texts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</a:rPr>
              <a:t>30% of the literature should be from the last 3 to 5 years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2"/>
              </a:solidFill>
            </a:endParaRPr>
          </a:p>
          <a:p>
            <a:endParaRPr lang="en-US" sz="1400" dirty="0">
              <a:solidFill>
                <a:schemeClr val="bg2"/>
              </a:solidFill>
            </a:endParaRPr>
          </a:p>
          <a:p>
            <a:pPr algn="ctr"/>
            <a:endParaRPr lang="en-US" sz="1400" dirty="0">
              <a:solidFill>
                <a:schemeClr val="bg2"/>
              </a:solidFill>
            </a:endParaRPr>
          </a:p>
          <a:p>
            <a:endParaRPr lang="en-US" sz="1400" dirty="0">
              <a:ln>
                <a:solidFill>
                  <a:schemeClr val="bg1"/>
                </a:solidFill>
              </a:ln>
              <a:solidFill>
                <a:schemeClr val="bg2"/>
              </a:solidFill>
            </a:endParaRPr>
          </a:p>
          <a:p>
            <a:pPr algn="ctr"/>
            <a:endParaRPr lang="en-US" sz="1400" dirty="0">
              <a:ln>
                <a:solidFill>
                  <a:schemeClr val="bg1"/>
                </a:solidFill>
              </a:ln>
              <a:solidFill>
                <a:schemeClr val="bg2"/>
              </a:solidFill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xmlns="" id="{55871AF9-70F6-4F0A-B5DF-0A748B26D9DC}"/>
              </a:ext>
            </a:extLst>
          </p:cNvPr>
          <p:cNvSpPr/>
          <p:nvPr/>
        </p:nvSpPr>
        <p:spPr>
          <a:xfrm>
            <a:off x="0" y="429418"/>
            <a:ext cx="659558" cy="1196975"/>
          </a:xfrm>
          <a:custGeom>
            <a:avLst/>
            <a:gdLst/>
            <a:ahLst/>
            <a:cxnLst/>
            <a:rect l="l" t="t" r="r" b="b"/>
            <a:pathLst>
              <a:path w="1028700" h="1866900">
                <a:moveTo>
                  <a:pt x="254070" y="1854200"/>
                </a:moveTo>
                <a:lnTo>
                  <a:pt x="0" y="1854200"/>
                </a:lnTo>
                <a:lnTo>
                  <a:pt x="0" y="0"/>
                </a:lnTo>
                <a:lnTo>
                  <a:pt x="242762" y="0"/>
                </a:lnTo>
                <a:lnTo>
                  <a:pt x="254070" y="12700"/>
                </a:lnTo>
                <a:lnTo>
                  <a:pt x="310222" y="12700"/>
                </a:lnTo>
                <a:lnTo>
                  <a:pt x="321362" y="25400"/>
                </a:lnTo>
                <a:lnTo>
                  <a:pt x="354568" y="25400"/>
                </a:lnTo>
                <a:lnTo>
                  <a:pt x="365562" y="38100"/>
                </a:lnTo>
                <a:lnTo>
                  <a:pt x="387424" y="38100"/>
                </a:lnTo>
                <a:lnTo>
                  <a:pt x="398288" y="50800"/>
                </a:lnTo>
                <a:lnTo>
                  <a:pt x="430604" y="50800"/>
                </a:lnTo>
                <a:lnTo>
                  <a:pt x="441276" y="63500"/>
                </a:lnTo>
                <a:lnTo>
                  <a:pt x="462464" y="63500"/>
                </a:lnTo>
                <a:lnTo>
                  <a:pt x="472974" y="76200"/>
                </a:lnTo>
                <a:lnTo>
                  <a:pt x="483427" y="76200"/>
                </a:lnTo>
                <a:lnTo>
                  <a:pt x="493823" y="88900"/>
                </a:lnTo>
                <a:lnTo>
                  <a:pt x="514432" y="88900"/>
                </a:lnTo>
                <a:lnTo>
                  <a:pt x="524642" y="101600"/>
                </a:lnTo>
                <a:lnTo>
                  <a:pt x="534788" y="101600"/>
                </a:lnTo>
                <a:lnTo>
                  <a:pt x="544868" y="114300"/>
                </a:lnTo>
                <a:lnTo>
                  <a:pt x="554878" y="114300"/>
                </a:lnTo>
                <a:lnTo>
                  <a:pt x="564819" y="127000"/>
                </a:lnTo>
                <a:lnTo>
                  <a:pt x="584491" y="127000"/>
                </a:lnTo>
                <a:lnTo>
                  <a:pt x="594215" y="139700"/>
                </a:lnTo>
                <a:lnTo>
                  <a:pt x="603864" y="139700"/>
                </a:lnTo>
                <a:lnTo>
                  <a:pt x="613437" y="152400"/>
                </a:lnTo>
                <a:lnTo>
                  <a:pt x="622933" y="152400"/>
                </a:lnTo>
                <a:lnTo>
                  <a:pt x="632347" y="165100"/>
                </a:lnTo>
                <a:lnTo>
                  <a:pt x="641680" y="165100"/>
                </a:lnTo>
                <a:lnTo>
                  <a:pt x="650933" y="177800"/>
                </a:lnTo>
                <a:lnTo>
                  <a:pt x="660101" y="190500"/>
                </a:lnTo>
                <a:lnTo>
                  <a:pt x="669183" y="190500"/>
                </a:lnTo>
                <a:lnTo>
                  <a:pt x="678178" y="203200"/>
                </a:lnTo>
                <a:lnTo>
                  <a:pt x="687087" y="203200"/>
                </a:lnTo>
                <a:lnTo>
                  <a:pt x="695907" y="215900"/>
                </a:lnTo>
                <a:lnTo>
                  <a:pt x="704634" y="215900"/>
                </a:lnTo>
                <a:lnTo>
                  <a:pt x="713270" y="228600"/>
                </a:lnTo>
                <a:lnTo>
                  <a:pt x="721814" y="241300"/>
                </a:lnTo>
                <a:lnTo>
                  <a:pt x="730263" y="241300"/>
                </a:lnTo>
                <a:lnTo>
                  <a:pt x="738615" y="254000"/>
                </a:lnTo>
                <a:lnTo>
                  <a:pt x="746870" y="254000"/>
                </a:lnTo>
                <a:lnTo>
                  <a:pt x="755028" y="266700"/>
                </a:lnTo>
                <a:lnTo>
                  <a:pt x="763087" y="279400"/>
                </a:lnTo>
                <a:lnTo>
                  <a:pt x="771044" y="279400"/>
                </a:lnTo>
                <a:lnTo>
                  <a:pt x="778899" y="292100"/>
                </a:lnTo>
                <a:lnTo>
                  <a:pt x="786651" y="304800"/>
                </a:lnTo>
                <a:lnTo>
                  <a:pt x="794300" y="304800"/>
                </a:lnTo>
                <a:lnTo>
                  <a:pt x="801842" y="317500"/>
                </a:lnTo>
                <a:lnTo>
                  <a:pt x="809278" y="330200"/>
                </a:lnTo>
                <a:lnTo>
                  <a:pt x="816607" y="330200"/>
                </a:lnTo>
                <a:lnTo>
                  <a:pt x="823827" y="342900"/>
                </a:lnTo>
                <a:lnTo>
                  <a:pt x="830936" y="355600"/>
                </a:lnTo>
                <a:lnTo>
                  <a:pt x="837934" y="368300"/>
                </a:lnTo>
                <a:lnTo>
                  <a:pt x="844822" y="368300"/>
                </a:lnTo>
                <a:lnTo>
                  <a:pt x="851596" y="381000"/>
                </a:lnTo>
                <a:lnTo>
                  <a:pt x="858256" y="393700"/>
                </a:lnTo>
                <a:lnTo>
                  <a:pt x="864800" y="393700"/>
                </a:lnTo>
                <a:lnTo>
                  <a:pt x="871229" y="406400"/>
                </a:lnTo>
                <a:lnTo>
                  <a:pt x="877541" y="419100"/>
                </a:lnTo>
                <a:lnTo>
                  <a:pt x="883735" y="431800"/>
                </a:lnTo>
                <a:lnTo>
                  <a:pt x="889809" y="431800"/>
                </a:lnTo>
                <a:lnTo>
                  <a:pt x="895765" y="444500"/>
                </a:lnTo>
                <a:lnTo>
                  <a:pt x="901600" y="457200"/>
                </a:lnTo>
                <a:lnTo>
                  <a:pt x="907312" y="469900"/>
                </a:lnTo>
                <a:lnTo>
                  <a:pt x="912902" y="482600"/>
                </a:lnTo>
                <a:lnTo>
                  <a:pt x="918370" y="482600"/>
                </a:lnTo>
                <a:lnTo>
                  <a:pt x="923713" y="495300"/>
                </a:lnTo>
                <a:lnTo>
                  <a:pt x="928931" y="508000"/>
                </a:lnTo>
                <a:lnTo>
                  <a:pt x="934023" y="520700"/>
                </a:lnTo>
                <a:lnTo>
                  <a:pt x="938989" y="533400"/>
                </a:lnTo>
                <a:lnTo>
                  <a:pt x="943829" y="533400"/>
                </a:lnTo>
                <a:lnTo>
                  <a:pt x="957574" y="571500"/>
                </a:lnTo>
                <a:lnTo>
                  <a:pt x="966089" y="596900"/>
                </a:lnTo>
                <a:lnTo>
                  <a:pt x="970150" y="596900"/>
                </a:lnTo>
                <a:lnTo>
                  <a:pt x="981540" y="635000"/>
                </a:lnTo>
                <a:lnTo>
                  <a:pt x="991727" y="673100"/>
                </a:lnTo>
                <a:lnTo>
                  <a:pt x="994852" y="673100"/>
                </a:lnTo>
                <a:lnTo>
                  <a:pt x="1003415" y="711200"/>
                </a:lnTo>
                <a:lnTo>
                  <a:pt x="1010745" y="749300"/>
                </a:lnTo>
                <a:lnTo>
                  <a:pt x="1012913" y="762000"/>
                </a:lnTo>
                <a:lnTo>
                  <a:pt x="1014943" y="762000"/>
                </a:lnTo>
                <a:lnTo>
                  <a:pt x="1020199" y="800100"/>
                </a:lnTo>
                <a:lnTo>
                  <a:pt x="1024200" y="838200"/>
                </a:lnTo>
                <a:lnTo>
                  <a:pt x="1026941" y="876300"/>
                </a:lnTo>
                <a:lnTo>
                  <a:pt x="1027574" y="876300"/>
                </a:lnTo>
                <a:lnTo>
                  <a:pt x="1028066" y="889000"/>
                </a:lnTo>
                <a:lnTo>
                  <a:pt x="1028418" y="901700"/>
                </a:lnTo>
                <a:lnTo>
                  <a:pt x="1028629" y="914400"/>
                </a:lnTo>
                <a:lnTo>
                  <a:pt x="1028629" y="939800"/>
                </a:lnTo>
                <a:lnTo>
                  <a:pt x="1028418" y="952500"/>
                </a:lnTo>
                <a:lnTo>
                  <a:pt x="1028066" y="965200"/>
                </a:lnTo>
                <a:lnTo>
                  <a:pt x="1027574" y="977900"/>
                </a:lnTo>
                <a:lnTo>
                  <a:pt x="1026941" y="990600"/>
                </a:lnTo>
                <a:lnTo>
                  <a:pt x="1026168" y="990600"/>
                </a:lnTo>
                <a:lnTo>
                  <a:pt x="1025254" y="1003300"/>
                </a:lnTo>
                <a:lnTo>
                  <a:pt x="1021672" y="1041400"/>
                </a:lnTo>
                <a:lnTo>
                  <a:pt x="1016834" y="1079500"/>
                </a:lnTo>
                <a:lnTo>
                  <a:pt x="1012914" y="1104900"/>
                </a:lnTo>
                <a:lnTo>
                  <a:pt x="1010745" y="1104900"/>
                </a:lnTo>
                <a:lnTo>
                  <a:pt x="1008439" y="1117600"/>
                </a:lnTo>
                <a:lnTo>
                  <a:pt x="1000697" y="1155700"/>
                </a:lnTo>
                <a:lnTo>
                  <a:pt x="991727" y="1193800"/>
                </a:lnTo>
                <a:lnTo>
                  <a:pt x="988465" y="1193800"/>
                </a:lnTo>
                <a:lnTo>
                  <a:pt x="985069" y="1206500"/>
                </a:lnTo>
                <a:lnTo>
                  <a:pt x="974080" y="1244600"/>
                </a:lnTo>
                <a:lnTo>
                  <a:pt x="966089" y="1270000"/>
                </a:lnTo>
                <a:lnTo>
                  <a:pt x="961898" y="1270000"/>
                </a:lnTo>
                <a:lnTo>
                  <a:pt x="957574" y="1282700"/>
                </a:lnTo>
                <a:lnTo>
                  <a:pt x="953121" y="1295400"/>
                </a:lnTo>
                <a:lnTo>
                  <a:pt x="948539" y="1308100"/>
                </a:lnTo>
                <a:lnTo>
                  <a:pt x="943829" y="1320800"/>
                </a:lnTo>
                <a:lnTo>
                  <a:pt x="938989" y="1333500"/>
                </a:lnTo>
                <a:lnTo>
                  <a:pt x="934023" y="1333500"/>
                </a:lnTo>
                <a:lnTo>
                  <a:pt x="928931" y="1346200"/>
                </a:lnTo>
                <a:lnTo>
                  <a:pt x="923713" y="1358900"/>
                </a:lnTo>
                <a:lnTo>
                  <a:pt x="918370" y="1371600"/>
                </a:lnTo>
                <a:lnTo>
                  <a:pt x="912902" y="1384300"/>
                </a:lnTo>
                <a:lnTo>
                  <a:pt x="907312" y="1384300"/>
                </a:lnTo>
                <a:lnTo>
                  <a:pt x="901600" y="1397000"/>
                </a:lnTo>
                <a:lnTo>
                  <a:pt x="895765" y="1409700"/>
                </a:lnTo>
                <a:lnTo>
                  <a:pt x="889809" y="1422400"/>
                </a:lnTo>
                <a:lnTo>
                  <a:pt x="883735" y="1422400"/>
                </a:lnTo>
                <a:lnTo>
                  <a:pt x="877541" y="1435100"/>
                </a:lnTo>
                <a:lnTo>
                  <a:pt x="871229" y="1447800"/>
                </a:lnTo>
                <a:lnTo>
                  <a:pt x="864800" y="1460500"/>
                </a:lnTo>
                <a:lnTo>
                  <a:pt x="858256" y="1460500"/>
                </a:lnTo>
                <a:lnTo>
                  <a:pt x="851596" y="1473200"/>
                </a:lnTo>
                <a:lnTo>
                  <a:pt x="844822" y="1485900"/>
                </a:lnTo>
                <a:lnTo>
                  <a:pt x="837934" y="1498600"/>
                </a:lnTo>
                <a:lnTo>
                  <a:pt x="830936" y="1498600"/>
                </a:lnTo>
                <a:lnTo>
                  <a:pt x="823827" y="1511300"/>
                </a:lnTo>
                <a:lnTo>
                  <a:pt x="816607" y="1524000"/>
                </a:lnTo>
                <a:lnTo>
                  <a:pt x="809278" y="1524000"/>
                </a:lnTo>
                <a:lnTo>
                  <a:pt x="801842" y="1536700"/>
                </a:lnTo>
                <a:lnTo>
                  <a:pt x="794300" y="1549400"/>
                </a:lnTo>
                <a:lnTo>
                  <a:pt x="786651" y="1549400"/>
                </a:lnTo>
                <a:lnTo>
                  <a:pt x="778899" y="1562100"/>
                </a:lnTo>
                <a:lnTo>
                  <a:pt x="771044" y="1574800"/>
                </a:lnTo>
                <a:lnTo>
                  <a:pt x="763087" y="1574800"/>
                </a:lnTo>
                <a:lnTo>
                  <a:pt x="755028" y="1587500"/>
                </a:lnTo>
                <a:lnTo>
                  <a:pt x="746870" y="1600200"/>
                </a:lnTo>
                <a:lnTo>
                  <a:pt x="738615" y="1600200"/>
                </a:lnTo>
                <a:lnTo>
                  <a:pt x="730263" y="1612900"/>
                </a:lnTo>
                <a:lnTo>
                  <a:pt x="721814" y="1625600"/>
                </a:lnTo>
                <a:lnTo>
                  <a:pt x="713270" y="1625600"/>
                </a:lnTo>
                <a:lnTo>
                  <a:pt x="704634" y="1638300"/>
                </a:lnTo>
                <a:lnTo>
                  <a:pt x="695907" y="1638300"/>
                </a:lnTo>
                <a:lnTo>
                  <a:pt x="687087" y="1651000"/>
                </a:lnTo>
                <a:lnTo>
                  <a:pt x="678178" y="1663700"/>
                </a:lnTo>
                <a:lnTo>
                  <a:pt x="669183" y="1663700"/>
                </a:lnTo>
                <a:lnTo>
                  <a:pt x="660101" y="1676400"/>
                </a:lnTo>
                <a:lnTo>
                  <a:pt x="650932" y="1676400"/>
                </a:lnTo>
                <a:lnTo>
                  <a:pt x="641680" y="1689100"/>
                </a:lnTo>
                <a:lnTo>
                  <a:pt x="632347" y="1689100"/>
                </a:lnTo>
                <a:lnTo>
                  <a:pt x="622933" y="1701800"/>
                </a:lnTo>
                <a:lnTo>
                  <a:pt x="613437" y="1701800"/>
                </a:lnTo>
                <a:lnTo>
                  <a:pt x="603864" y="1714500"/>
                </a:lnTo>
                <a:lnTo>
                  <a:pt x="594215" y="1714500"/>
                </a:lnTo>
                <a:lnTo>
                  <a:pt x="584491" y="1727200"/>
                </a:lnTo>
                <a:lnTo>
                  <a:pt x="574691" y="1727200"/>
                </a:lnTo>
                <a:lnTo>
                  <a:pt x="564819" y="1739900"/>
                </a:lnTo>
                <a:lnTo>
                  <a:pt x="554878" y="1739900"/>
                </a:lnTo>
                <a:lnTo>
                  <a:pt x="544868" y="1752600"/>
                </a:lnTo>
                <a:lnTo>
                  <a:pt x="524642" y="1752600"/>
                </a:lnTo>
                <a:lnTo>
                  <a:pt x="514432" y="1765300"/>
                </a:lnTo>
                <a:lnTo>
                  <a:pt x="504159" y="1765300"/>
                </a:lnTo>
                <a:lnTo>
                  <a:pt x="493823" y="1778000"/>
                </a:lnTo>
                <a:lnTo>
                  <a:pt x="472974" y="1778000"/>
                </a:lnTo>
                <a:lnTo>
                  <a:pt x="462464" y="1790700"/>
                </a:lnTo>
                <a:lnTo>
                  <a:pt x="441276" y="1790700"/>
                </a:lnTo>
                <a:lnTo>
                  <a:pt x="430604" y="1803400"/>
                </a:lnTo>
                <a:lnTo>
                  <a:pt x="409109" y="1803400"/>
                </a:lnTo>
                <a:lnTo>
                  <a:pt x="398288" y="1816100"/>
                </a:lnTo>
                <a:lnTo>
                  <a:pt x="365562" y="1816100"/>
                </a:lnTo>
                <a:lnTo>
                  <a:pt x="354568" y="1828800"/>
                </a:lnTo>
                <a:lnTo>
                  <a:pt x="321362" y="1828800"/>
                </a:lnTo>
                <a:lnTo>
                  <a:pt x="310222" y="1841500"/>
                </a:lnTo>
                <a:lnTo>
                  <a:pt x="265355" y="1841500"/>
                </a:lnTo>
                <a:lnTo>
                  <a:pt x="254070" y="1854200"/>
                </a:lnTo>
                <a:close/>
              </a:path>
              <a:path w="1028700" h="1866900">
                <a:moveTo>
                  <a:pt x="151626" y="1866900"/>
                </a:moveTo>
                <a:lnTo>
                  <a:pt x="37032" y="1866900"/>
                </a:lnTo>
                <a:lnTo>
                  <a:pt x="25592" y="1854200"/>
                </a:lnTo>
                <a:lnTo>
                  <a:pt x="163065" y="1854200"/>
                </a:lnTo>
                <a:lnTo>
                  <a:pt x="151626" y="186690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09F3F26-C350-49C9-9A0B-D2E4B95405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869" y="125196"/>
            <a:ext cx="1025413" cy="102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637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Research Gap/Problem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B693-0F5B-4035-8B7D-EB1AAC3D073B}" type="datetime1">
              <a:rPr lang="en-US" smtClean="0"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Science, Technology and Humanities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1C346-55E7-4194-832C-73081165A42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559548" y="1876425"/>
            <a:ext cx="5758248" cy="920523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sz="1400" b="1" u="sng" dirty="0">
                <a:solidFill>
                  <a:schemeClr val="bg2">
                    <a:lumMod val="90000"/>
                  </a:schemeClr>
                </a:solidFill>
              </a:rPr>
              <a:t>Instructions</a:t>
            </a:r>
            <a:r>
              <a:rPr lang="en-US" sz="1400" b="1" dirty="0">
                <a:solidFill>
                  <a:schemeClr val="bg2">
                    <a:lumMod val="90000"/>
                  </a:schemeClr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>
                    <a:lumMod val="90000"/>
                  </a:schemeClr>
                </a:solidFill>
              </a:rPr>
              <a:t>Discuss the research gap you’ve identify after rigorously reading the relevant literature.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2">
                  <a:lumMod val="90000"/>
                </a:schemeClr>
              </a:solidFill>
            </a:endParaRPr>
          </a:p>
          <a:p>
            <a:endParaRPr lang="en-US" sz="1400" dirty="0">
              <a:solidFill>
                <a:schemeClr val="bg2">
                  <a:lumMod val="90000"/>
                </a:schemeClr>
              </a:solidFill>
            </a:endParaRPr>
          </a:p>
          <a:p>
            <a:pPr algn="ctr"/>
            <a:endParaRPr lang="en-US" sz="1400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xmlns="" id="{55871AF9-70F6-4F0A-B5DF-0A748B26D9DC}"/>
              </a:ext>
            </a:extLst>
          </p:cNvPr>
          <p:cNvSpPr/>
          <p:nvPr/>
        </p:nvSpPr>
        <p:spPr>
          <a:xfrm>
            <a:off x="0" y="429418"/>
            <a:ext cx="659558" cy="1196975"/>
          </a:xfrm>
          <a:custGeom>
            <a:avLst/>
            <a:gdLst/>
            <a:ahLst/>
            <a:cxnLst/>
            <a:rect l="l" t="t" r="r" b="b"/>
            <a:pathLst>
              <a:path w="1028700" h="1866900">
                <a:moveTo>
                  <a:pt x="254070" y="1854200"/>
                </a:moveTo>
                <a:lnTo>
                  <a:pt x="0" y="1854200"/>
                </a:lnTo>
                <a:lnTo>
                  <a:pt x="0" y="0"/>
                </a:lnTo>
                <a:lnTo>
                  <a:pt x="242762" y="0"/>
                </a:lnTo>
                <a:lnTo>
                  <a:pt x="254070" y="12700"/>
                </a:lnTo>
                <a:lnTo>
                  <a:pt x="310222" y="12700"/>
                </a:lnTo>
                <a:lnTo>
                  <a:pt x="321362" y="25400"/>
                </a:lnTo>
                <a:lnTo>
                  <a:pt x="354568" y="25400"/>
                </a:lnTo>
                <a:lnTo>
                  <a:pt x="365562" y="38100"/>
                </a:lnTo>
                <a:lnTo>
                  <a:pt x="387424" y="38100"/>
                </a:lnTo>
                <a:lnTo>
                  <a:pt x="398288" y="50800"/>
                </a:lnTo>
                <a:lnTo>
                  <a:pt x="430604" y="50800"/>
                </a:lnTo>
                <a:lnTo>
                  <a:pt x="441276" y="63500"/>
                </a:lnTo>
                <a:lnTo>
                  <a:pt x="462464" y="63500"/>
                </a:lnTo>
                <a:lnTo>
                  <a:pt x="472974" y="76200"/>
                </a:lnTo>
                <a:lnTo>
                  <a:pt x="483427" y="76200"/>
                </a:lnTo>
                <a:lnTo>
                  <a:pt x="493823" y="88900"/>
                </a:lnTo>
                <a:lnTo>
                  <a:pt x="514432" y="88900"/>
                </a:lnTo>
                <a:lnTo>
                  <a:pt x="524642" y="101600"/>
                </a:lnTo>
                <a:lnTo>
                  <a:pt x="534788" y="101600"/>
                </a:lnTo>
                <a:lnTo>
                  <a:pt x="544868" y="114300"/>
                </a:lnTo>
                <a:lnTo>
                  <a:pt x="554878" y="114300"/>
                </a:lnTo>
                <a:lnTo>
                  <a:pt x="564819" y="127000"/>
                </a:lnTo>
                <a:lnTo>
                  <a:pt x="584491" y="127000"/>
                </a:lnTo>
                <a:lnTo>
                  <a:pt x="594215" y="139700"/>
                </a:lnTo>
                <a:lnTo>
                  <a:pt x="603864" y="139700"/>
                </a:lnTo>
                <a:lnTo>
                  <a:pt x="613437" y="152400"/>
                </a:lnTo>
                <a:lnTo>
                  <a:pt x="622933" y="152400"/>
                </a:lnTo>
                <a:lnTo>
                  <a:pt x="632347" y="165100"/>
                </a:lnTo>
                <a:lnTo>
                  <a:pt x="641680" y="165100"/>
                </a:lnTo>
                <a:lnTo>
                  <a:pt x="650933" y="177800"/>
                </a:lnTo>
                <a:lnTo>
                  <a:pt x="660101" y="190500"/>
                </a:lnTo>
                <a:lnTo>
                  <a:pt x="669183" y="190500"/>
                </a:lnTo>
                <a:lnTo>
                  <a:pt x="678178" y="203200"/>
                </a:lnTo>
                <a:lnTo>
                  <a:pt x="687087" y="203200"/>
                </a:lnTo>
                <a:lnTo>
                  <a:pt x="695907" y="215900"/>
                </a:lnTo>
                <a:lnTo>
                  <a:pt x="704634" y="215900"/>
                </a:lnTo>
                <a:lnTo>
                  <a:pt x="713270" y="228600"/>
                </a:lnTo>
                <a:lnTo>
                  <a:pt x="721814" y="241300"/>
                </a:lnTo>
                <a:lnTo>
                  <a:pt x="730263" y="241300"/>
                </a:lnTo>
                <a:lnTo>
                  <a:pt x="738615" y="254000"/>
                </a:lnTo>
                <a:lnTo>
                  <a:pt x="746870" y="254000"/>
                </a:lnTo>
                <a:lnTo>
                  <a:pt x="755028" y="266700"/>
                </a:lnTo>
                <a:lnTo>
                  <a:pt x="763087" y="279400"/>
                </a:lnTo>
                <a:lnTo>
                  <a:pt x="771044" y="279400"/>
                </a:lnTo>
                <a:lnTo>
                  <a:pt x="778899" y="292100"/>
                </a:lnTo>
                <a:lnTo>
                  <a:pt x="786651" y="304800"/>
                </a:lnTo>
                <a:lnTo>
                  <a:pt x="794300" y="304800"/>
                </a:lnTo>
                <a:lnTo>
                  <a:pt x="801842" y="317500"/>
                </a:lnTo>
                <a:lnTo>
                  <a:pt x="809278" y="330200"/>
                </a:lnTo>
                <a:lnTo>
                  <a:pt x="816607" y="330200"/>
                </a:lnTo>
                <a:lnTo>
                  <a:pt x="823827" y="342900"/>
                </a:lnTo>
                <a:lnTo>
                  <a:pt x="830936" y="355600"/>
                </a:lnTo>
                <a:lnTo>
                  <a:pt x="837934" y="368300"/>
                </a:lnTo>
                <a:lnTo>
                  <a:pt x="844822" y="368300"/>
                </a:lnTo>
                <a:lnTo>
                  <a:pt x="851596" y="381000"/>
                </a:lnTo>
                <a:lnTo>
                  <a:pt x="858256" y="393700"/>
                </a:lnTo>
                <a:lnTo>
                  <a:pt x="864800" y="393700"/>
                </a:lnTo>
                <a:lnTo>
                  <a:pt x="871229" y="406400"/>
                </a:lnTo>
                <a:lnTo>
                  <a:pt x="877541" y="419100"/>
                </a:lnTo>
                <a:lnTo>
                  <a:pt x="883735" y="431800"/>
                </a:lnTo>
                <a:lnTo>
                  <a:pt x="889809" y="431800"/>
                </a:lnTo>
                <a:lnTo>
                  <a:pt x="895765" y="444500"/>
                </a:lnTo>
                <a:lnTo>
                  <a:pt x="901600" y="457200"/>
                </a:lnTo>
                <a:lnTo>
                  <a:pt x="907312" y="469900"/>
                </a:lnTo>
                <a:lnTo>
                  <a:pt x="912902" y="482600"/>
                </a:lnTo>
                <a:lnTo>
                  <a:pt x="918370" y="482600"/>
                </a:lnTo>
                <a:lnTo>
                  <a:pt x="923713" y="495300"/>
                </a:lnTo>
                <a:lnTo>
                  <a:pt x="928931" y="508000"/>
                </a:lnTo>
                <a:lnTo>
                  <a:pt x="934023" y="520700"/>
                </a:lnTo>
                <a:lnTo>
                  <a:pt x="938989" y="533400"/>
                </a:lnTo>
                <a:lnTo>
                  <a:pt x="943829" y="533400"/>
                </a:lnTo>
                <a:lnTo>
                  <a:pt x="957574" y="571500"/>
                </a:lnTo>
                <a:lnTo>
                  <a:pt x="966089" y="596900"/>
                </a:lnTo>
                <a:lnTo>
                  <a:pt x="970150" y="596900"/>
                </a:lnTo>
                <a:lnTo>
                  <a:pt x="981540" y="635000"/>
                </a:lnTo>
                <a:lnTo>
                  <a:pt x="991727" y="673100"/>
                </a:lnTo>
                <a:lnTo>
                  <a:pt x="994852" y="673100"/>
                </a:lnTo>
                <a:lnTo>
                  <a:pt x="1003415" y="711200"/>
                </a:lnTo>
                <a:lnTo>
                  <a:pt x="1010745" y="749300"/>
                </a:lnTo>
                <a:lnTo>
                  <a:pt x="1012913" y="762000"/>
                </a:lnTo>
                <a:lnTo>
                  <a:pt x="1014943" y="762000"/>
                </a:lnTo>
                <a:lnTo>
                  <a:pt x="1020199" y="800100"/>
                </a:lnTo>
                <a:lnTo>
                  <a:pt x="1024200" y="838200"/>
                </a:lnTo>
                <a:lnTo>
                  <a:pt x="1026941" y="876300"/>
                </a:lnTo>
                <a:lnTo>
                  <a:pt x="1027574" y="876300"/>
                </a:lnTo>
                <a:lnTo>
                  <a:pt x="1028066" y="889000"/>
                </a:lnTo>
                <a:lnTo>
                  <a:pt x="1028418" y="901700"/>
                </a:lnTo>
                <a:lnTo>
                  <a:pt x="1028629" y="914400"/>
                </a:lnTo>
                <a:lnTo>
                  <a:pt x="1028629" y="939800"/>
                </a:lnTo>
                <a:lnTo>
                  <a:pt x="1028418" y="952500"/>
                </a:lnTo>
                <a:lnTo>
                  <a:pt x="1028066" y="965200"/>
                </a:lnTo>
                <a:lnTo>
                  <a:pt x="1027574" y="977900"/>
                </a:lnTo>
                <a:lnTo>
                  <a:pt x="1026941" y="990600"/>
                </a:lnTo>
                <a:lnTo>
                  <a:pt x="1026168" y="990600"/>
                </a:lnTo>
                <a:lnTo>
                  <a:pt x="1025254" y="1003300"/>
                </a:lnTo>
                <a:lnTo>
                  <a:pt x="1021672" y="1041400"/>
                </a:lnTo>
                <a:lnTo>
                  <a:pt x="1016834" y="1079500"/>
                </a:lnTo>
                <a:lnTo>
                  <a:pt x="1012914" y="1104900"/>
                </a:lnTo>
                <a:lnTo>
                  <a:pt x="1010745" y="1104900"/>
                </a:lnTo>
                <a:lnTo>
                  <a:pt x="1008439" y="1117600"/>
                </a:lnTo>
                <a:lnTo>
                  <a:pt x="1000697" y="1155700"/>
                </a:lnTo>
                <a:lnTo>
                  <a:pt x="991727" y="1193800"/>
                </a:lnTo>
                <a:lnTo>
                  <a:pt x="988465" y="1193800"/>
                </a:lnTo>
                <a:lnTo>
                  <a:pt x="985069" y="1206500"/>
                </a:lnTo>
                <a:lnTo>
                  <a:pt x="974080" y="1244600"/>
                </a:lnTo>
                <a:lnTo>
                  <a:pt x="966089" y="1270000"/>
                </a:lnTo>
                <a:lnTo>
                  <a:pt x="961898" y="1270000"/>
                </a:lnTo>
                <a:lnTo>
                  <a:pt x="957574" y="1282700"/>
                </a:lnTo>
                <a:lnTo>
                  <a:pt x="953121" y="1295400"/>
                </a:lnTo>
                <a:lnTo>
                  <a:pt x="948539" y="1308100"/>
                </a:lnTo>
                <a:lnTo>
                  <a:pt x="943829" y="1320800"/>
                </a:lnTo>
                <a:lnTo>
                  <a:pt x="938989" y="1333500"/>
                </a:lnTo>
                <a:lnTo>
                  <a:pt x="934023" y="1333500"/>
                </a:lnTo>
                <a:lnTo>
                  <a:pt x="928931" y="1346200"/>
                </a:lnTo>
                <a:lnTo>
                  <a:pt x="923713" y="1358900"/>
                </a:lnTo>
                <a:lnTo>
                  <a:pt x="918370" y="1371600"/>
                </a:lnTo>
                <a:lnTo>
                  <a:pt x="912902" y="1384300"/>
                </a:lnTo>
                <a:lnTo>
                  <a:pt x="907312" y="1384300"/>
                </a:lnTo>
                <a:lnTo>
                  <a:pt x="901600" y="1397000"/>
                </a:lnTo>
                <a:lnTo>
                  <a:pt x="895765" y="1409700"/>
                </a:lnTo>
                <a:lnTo>
                  <a:pt x="889809" y="1422400"/>
                </a:lnTo>
                <a:lnTo>
                  <a:pt x="883735" y="1422400"/>
                </a:lnTo>
                <a:lnTo>
                  <a:pt x="877541" y="1435100"/>
                </a:lnTo>
                <a:lnTo>
                  <a:pt x="871229" y="1447800"/>
                </a:lnTo>
                <a:lnTo>
                  <a:pt x="864800" y="1460500"/>
                </a:lnTo>
                <a:lnTo>
                  <a:pt x="858256" y="1460500"/>
                </a:lnTo>
                <a:lnTo>
                  <a:pt x="851596" y="1473200"/>
                </a:lnTo>
                <a:lnTo>
                  <a:pt x="844822" y="1485900"/>
                </a:lnTo>
                <a:lnTo>
                  <a:pt x="837934" y="1498600"/>
                </a:lnTo>
                <a:lnTo>
                  <a:pt x="830936" y="1498600"/>
                </a:lnTo>
                <a:lnTo>
                  <a:pt x="823827" y="1511300"/>
                </a:lnTo>
                <a:lnTo>
                  <a:pt x="816607" y="1524000"/>
                </a:lnTo>
                <a:lnTo>
                  <a:pt x="809278" y="1524000"/>
                </a:lnTo>
                <a:lnTo>
                  <a:pt x="801842" y="1536700"/>
                </a:lnTo>
                <a:lnTo>
                  <a:pt x="794300" y="1549400"/>
                </a:lnTo>
                <a:lnTo>
                  <a:pt x="786651" y="1549400"/>
                </a:lnTo>
                <a:lnTo>
                  <a:pt x="778899" y="1562100"/>
                </a:lnTo>
                <a:lnTo>
                  <a:pt x="771044" y="1574800"/>
                </a:lnTo>
                <a:lnTo>
                  <a:pt x="763087" y="1574800"/>
                </a:lnTo>
                <a:lnTo>
                  <a:pt x="755028" y="1587500"/>
                </a:lnTo>
                <a:lnTo>
                  <a:pt x="746870" y="1600200"/>
                </a:lnTo>
                <a:lnTo>
                  <a:pt x="738615" y="1600200"/>
                </a:lnTo>
                <a:lnTo>
                  <a:pt x="730263" y="1612900"/>
                </a:lnTo>
                <a:lnTo>
                  <a:pt x="721814" y="1625600"/>
                </a:lnTo>
                <a:lnTo>
                  <a:pt x="713270" y="1625600"/>
                </a:lnTo>
                <a:lnTo>
                  <a:pt x="704634" y="1638300"/>
                </a:lnTo>
                <a:lnTo>
                  <a:pt x="695907" y="1638300"/>
                </a:lnTo>
                <a:lnTo>
                  <a:pt x="687087" y="1651000"/>
                </a:lnTo>
                <a:lnTo>
                  <a:pt x="678178" y="1663700"/>
                </a:lnTo>
                <a:lnTo>
                  <a:pt x="669183" y="1663700"/>
                </a:lnTo>
                <a:lnTo>
                  <a:pt x="660101" y="1676400"/>
                </a:lnTo>
                <a:lnTo>
                  <a:pt x="650932" y="1676400"/>
                </a:lnTo>
                <a:lnTo>
                  <a:pt x="641680" y="1689100"/>
                </a:lnTo>
                <a:lnTo>
                  <a:pt x="632347" y="1689100"/>
                </a:lnTo>
                <a:lnTo>
                  <a:pt x="622933" y="1701800"/>
                </a:lnTo>
                <a:lnTo>
                  <a:pt x="613437" y="1701800"/>
                </a:lnTo>
                <a:lnTo>
                  <a:pt x="603864" y="1714500"/>
                </a:lnTo>
                <a:lnTo>
                  <a:pt x="594215" y="1714500"/>
                </a:lnTo>
                <a:lnTo>
                  <a:pt x="584491" y="1727200"/>
                </a:lnTo>
                <a:lnTo>
                  <a:pt x="574691" y="1727200"/>
                </a:lnTo>
                <a:lnTo>
                  <a:pt x="564819" y="1739900"/>
                </a:lnTo>
                <a:lnTo>
                  <a:pt x="554878" y="1739900"/>
                </a:lnTo>
                <a:lnTo>
                  <a:pt x="544868" y="1752600"/>
                </a:lnTo>
                <a:lnTo>
                  <a:pt x="524642" y="1752600"/>
                </a:lnTo>
                <a:lnTo>
                  <a:pt x="514432" y="1765300"/>
                </a:lnTo>
                <a:lnTo>
                  <a:pt x="504159" y="1765300"/>
                </a:lnTo>
                <a:lnTo>
                  <a:pt x="493823" y="1778000"/>
                </a:lnTo>
                <a:lnTo>
                  <a:pt x="472974" y="1778000"/>
                </a:lnTo>
                <a:lnTo>
                  <a:pt x="462464" y="1790700"/>
                </a:lnTo>
                <a:lnTo>
                  <a:pt x="441276" y="1790700"/>
                </a:lnTo>
                <a:lnTo>
                  <a:pt x="430604" y="1803400"/>
                </a:lnTo>
                <a:lnTo>
                  <a:pt x="409109" y="1803400"/>
                </a:lnTo>
                <a:lnTo>
                  <a:pt x="398288" y="1816100"/>
                </a:lnTo>
                <a:lnTo>
                  <a:pt x="365562" y="1816100"/>
                </a:lnTo>
                <a:lnTo>
                  <a:pt x="354568" y="1828800"/>
                </a:lnTo>
                <a:lnTo>
                  <a:pt x="321362" y="1828800"/>
                </a:lnTo>
                <a:lnTo>
                  <a:pt x="310222" y="1841500"/>
                </a:lnTo>
                <a:lnTo>
                  <a:pt x="265355" y="1841500"/>
                </a:lnTo>
                <a:lnTo>
                  <a:pt x="254070" y="1854200"/>
                </a:lnTo>
                <a:close/>
              </a:path>
              <a:path w="1028700" h="1866900">
                <a:moveTo>
                  <a:pt x="151626" y="1866900"/>
                </a:moveTo>
                <a:lnTo>
                  <a:pt x="37032" y="1866900"/>
                </a:lnTo>
                <a:lnTo>
                  <a:pt x="25592" y="1854200"/>
                </a:lnTo>
                <a:lnTo>
                  <a:pt x="163065" y="1854200"/>
                </a:lnTo>
                <a:lnTo>
                  <a:pt x="151626" y="186690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09F3F26-C350-49C9-9A0B-D2E4B95405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869" y="125196"/>
            <a:ext cx="1025413" cy="102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276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Research Question and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B693-0F5B-4035-8B7D-EB1AAC3D073B}" type="datetime1">
              <a:rPr lang="en-US" smtClean="0"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Science, Technology and Humanities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1C346-55E7-4194-832C-73081165A42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559548" y="1876425"/>
            <a:ext cx="5758248" cy="920523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sz="1400" b="1" u="sng" dirty="0">
                <a:solidFill>
                  <a:schemeClr val="bg2"/>
                </a:solidFill>
              </a:rPr>
              <a:t>Instructions</a:t>
            </a:r>
            <a:r>
              <a:rPr lang="en-US" sz="1400" b="1" dirty="0">
                <a:solidFill>
                  <a:schemeClr val="bg2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</a:rPr>
              <a:t>Formulate a research question for this piece of scholarly work.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</a:rPr>
              <a:t>Objectives should be clearly mentioned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2"/>
              </a:solidFill>
            </a:endParaRPr>
          </a:p>
          <a:p>
            <a:endParaRPr lang="en-US" sz="1400" dirty="0">
              <a:solidFill>
                <a:schemeClr val="bg2"/>
              </a:solidFill>
            </a:endParaRPr>
          </a:p>
          <a:p>
            <a:pPr algn="ctr"/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xmlns="" id="{55871AF9-70F6-4F0A-B5DF-0A748B26D9DC}"/>
              </a:ext>
            </a:extLst>
          </p:cNvPr>
          <p:cNvSpPr/>
          <p:nvPr/>
        </p:nvSpPr>
        <p:spPr>
          <a:xfrm>
            <a:off x="0" y="429418"/>
            <a:ext cx="659558" cy="1196975"/>
          </a:xfrm>
          <a:custGeom>
            <a:avLst/>
            <a:gdLst/>
            <a:ahLst/>
            <a:cxnLst/>
            <a:rect l="l" t="t" r="r" b="b"/>
            <a:pathLst>
              <a:path w="1028700" h="1866900">
                <a:moveTo>
                  <a:pt x="254070" y="1854200"/>
                </a:moveTo>
                <a:lnTo>
                  <a:pt x="0" y="1854200"/>
                </a:lnTo>
                <a:lnTo>
                  <a:pt x="0" y="0"/>
                </a:lnTo>
                <a:lnTo>
                  <a:pt x="242762" y="0"/>
                </a:lnTo>
                <a:lnTo>
                  <a:pt x="254070" y="12700"/>
                </a:lnTo>
                <a:lnTo>
                  <a:pt x="310222" y="12700"/>
                </a:lnTo>
                <a:lnTo>
                  <a:pt x="321362" y="25400"/>
                </a:lnTo>
                <a:lnTo>
                  <a:pt x="354568" y="25400"/>
                </a:lnTo>
                <a:lnTo>
                  <a:pt x="365562" y="38100"/>
                </a:lnTo>
                <a:lnTo>
                  <a:pt x="387424" y="38100"/>
                </a:lnTo>
                <a:lnTo>
                  <a:pt x="398288" y="50800"/>
                </a:lnTo>
                <a:lnTo>
                  <a:pt x="430604" y="50800"/>
                </a:lnTo>
                <a:lnTo>
                  <a:pt x="441276" y="63500"/>
                </a:lnTo>
                <a:lnTo>
                  <a:pt x="462464" y="63500"/>
                </a:lnTo>
                <a:lnTo>
                  <a:pt x="472974" y="76200"/>
                </a:lnTo>
                <a:lnTo>
                  <a:pt x="483427" y="76200"/>
                </a:lnTo>
                <a:lnTo>
                  <a:pt x="493823" y="88900"/>
                </a:lnTo>
                <a:lnTo>
                  <a:pt x="514432" y="88900"/>
                </a:lnTo>
                <a:lnTo>
                  <a:pt x="524642" y="101600"/>
                </a:lnTo>
                <a:lnTo>
                  <a:pt x="534788" y="101600"/>
                </a:lnTo>
                <a:lnTo>
                  <a:pt x="544868" y="114300"/>
                </a:lnTo>
                <a:lnTo>
                  <a:pt x="554878" y="114300"/>
                </a:lnTo>
                <a:lnTo>
                  <a:pt x="564819" y="127000"/>
                </a:lnTo>
                <a:lnTo>
                  <a:pt x="584491" y="127000"/>
                </a:lnTo>
                <a:lnTo>
                  <a:pt x="594215" y="139700"/>
                </a:lnTo>
                <a:lnTo>
                  <a:pt x="603864" y="139700"/>
                </a:lnTo>
                <a:lnTo>
                  <a:pt x="613437" y="152400"/>
                </a:lnTo>
                <a:lnTo>
                  <a:pt x="622933" y="152400"/>
                </a:lnTo>
                <a:lnTo>
                  <a:pt x="632347" y="165100"/>
                </a:lnTo>
                <a:lnTo>
                  <a:pt x="641680" y="165100"/>
                </a:lnTo>
                <a:lnTo>
                  <a:pt x="650933" y="177800"/>
                </a:lnTo>
                <a:lnTo>
                  <a:pt x="660101" y="190500"/>
                </a:lnTo>
                <a:lnTo>
                  <a:pt x="669183" y="190500"/>
                </a:lnTo>
                <a:lnTo>
                  <a:pt x="678178" y="203200"/>
                </a:lnTo>
                <a:lnTo>
                  <a:pt x="687087" y="203200"/>
                </a:lnTo>
                <a:lnTo>
                  <a:pt x="695907" y="215900"/>
                </a:lnTo>
                <a:lnTo>
                  <a:pt x="704634" y="215900"/>
                </a:lnTo>
                <a:lnTo>
                  <a:pt x="713270" y="228600"/>
                </a:lnTo>
                <a:lnTo>
                  <a:pt x="721814" y="241300"/>
                </a:lnTo>
                <a:lnTo>
                  <a:pt x="730263" y="241300"/>
                </a:lnTo>
                <a:lnTo>
                  <a:pt x="738615" y="254000"/>
                </a:lnTo>
                <a:lnTo>
                  <a:pt x="746870" y="254000"/>
                </a:lnTo>
                <a:lnTo>
                  <a:pt x="755028" y="266700"/>
                </a:lnTo>
                <a:lnTo>
                  <a:pt x="763087" y="279400"/>
                </a:lnTo>
                <a:lnTo>
                  <a:pt x="771044" y="279400"/>
                </a:lnTo>
                <a:lnTo>
                  <a:pt x="778899" y="292100"/>
                </a:lnTo>
                <a:lnTo>
                  <a:pt x="786651" y="304800"/>
                </a:lnTo>
                <a:lnTo>
                  <a:pt x="794300" y="304800"/>
                </a:lnTo>
                <a:lnTo>
                  <a:pt x="801842" y="317500"/>
                </a:lnTo>
                <a:lnTo>
                  <a:pt x="809278" y="330200"/>
                </a:lnTo>
                <a:lnTo>
                  <a:pt x="816607" y="330200"/>
                </a:lnTo>
                <a:lnTo>
                  <a:pt x="823827" y="342900"/>
                </a:lnTo>
                <a:lnTo>
                  <a:pt x="830936" y="355600"/>
                </a:lnTo>
                <a:lnTo>
                  <a:pt x="837934" y="368300"/>
                </a:lnTo>
                <a:lnTo>
                  <a:pt x="844822" y="368300"/>
                </a:lnTo>
                <a:lnTo>
                  <a:pt x="851596" y="381000"/>
                </a:lnTo>
                <a:lnTo>
                  <a:pt x="858256" y="393700"/>
                </a:lnTo>
                <a:lnTo>
                  <a:pt x="864800" y="393700"/>
                </a:lnTo>
                <a:lnTo>
                  <a:pt x="871229" y="406400"/>
                </a:lnTo>
                <a:lnTo>
                  <a:pt x="877541" y="419100"/>
                </a:lnTo>
                <a:lnTo>
                  <a:pt x="883735" y="431800"/>
                </a:lnTo>
                <a:lnTo>
                  <a:pt x="889809" y="431800"/>
                </a:lnTo>
                <a:lnTo>
                  <a:pt x="895765" y="444500"/>
                </a:lnTo>
                <a:lnTo>
                  <a:pt x="901600" y="457200"/>
                </a:lnTo>
                <a:lnTo>
                  <a:pt x="907312" y="469900"/>
                </a:lnTo>
                <a:lnTo>
                  <a:pt x="912902" y="482600"/>
                </a:lnTo>
                <a:lnTo>
                  <a:pt x="918370" y="482600"/>
                </a:lnTo>
                <a:lnTo>
                  <a:pt x="923713" y="495300"/>
                </a:lnTo>
                <a:lnTo>
                  <a:pt x="928931" y="508000"/>
                </a:lnTo>
                <a:lnTo>
                  <a:pt x="934023" y="520700"/>
                </a:lnTo>
                <a:lnTo>
                  <a:pt x="938989" y="533400"/>
                </a:lnTo>
                <a:lnTo>
                  <a:pt x="943829" y="533400"/>
                </a:lnTo>
                <a:lnTo>
                  <a:pt x="957574" y="571500"/>
                </a:lnTo>
                <a:lnTo>
                  <a:pt x="966089" y="596900"/>
                </a:lnTo>
                <a:lnTo>
                  <a:pt x="970150" y="596900"/>
                </a:lnTo>
                <a:lnTo>
                  <a:pt x="981540" y="635000"/>
                </a:lnTo>
                <a:lnTo>
                  <a:pt x="991727" y="673100"/>
                </a:lnTo>
                <a:lnTo>
                  <a:pt x="994852" y="673100"/>
                </a:lnTo>
                <a:lnTo>
                  <a:pt x="1003415" y="711200"/>
                </a:lnTo>
                <a:lnTo>
                  <a:pt x="1010745" y="749300"/>
                </a:lnTo>
                <a:lnTo>
                  <a:pt x="1012913" y="762000"/>
                </a:lnTo>
                <a:lnTo>
                  <a:pt x="1014943" y="762000"/>
                </a:lnTo>
                <a:lnTo>
                  <a:pt x="1020199" y="800100"/>
                </a:lnTo>
                <a:lnTo>
                  <a:pt x="1024200" y="838200"/>
                </a:lnTo>
                <a:lnTo>
                  <a:pt x="1026941" y="876300"/>
                </a:lnTo>
                <a:lnTo>
                  <a:pt x="1027574" y="876300"/>
                </a:lnTo>
                <a:lnTo>
                  <a:pt x="1028066" y="889000"/>
                </a:lnTo>
                <a:lnTo>
                  <a:pt x="1028418" y="901700"/>
                </a:lnTo>
                <a:lnTo>
                  <a:pt x="1028629" y="914400"/>
                </a:lnTo>
                <a:lnTo>
                  <a:pt x="1028629" y="939800"/>
                </a:lnTo>
                <a:lnTo>
                  <a:pt x="1028418" y="952500"/>
                </a:lnTo>
                <a:lnTo>
                  <a:pt x="1028066" y="965200"/>
                </a:lnTo>
                <a:lnTo>
                  <a:pt x="1027574" y="977900"/>
                </a:lnTo>
                <a:lnTo>
                  <a:pt x="1026941" y="990600"/>
                </a:lnTo>
                <a:lnTo>
                  <a:pt x="1026168" y="990600"/>
                </a:lnTo>
                <a:lnTo>
                  <a:pt x="1025254" y="1003300"/>
                </a:lnTo>
                <a:lnTo>
                  <a:pt x="1021672" y="1041400"/>
                </a:lnTo>
                <a:lnTo>
                  <a:pt x="1016834" y="1079500"/>
                </a:lnTo>
                <a:lnTo>
                  <a:pt x="1012914" y="1104900"/>
                </a:lnTo>
                <a:lnTo>
                  <a:pt x="1010745" y="1104900"/>
                </a:lnTo>
                <a:lnTo>
                  <a:pt x="1008439" y="1117600"/>
                </a:lnTo>
                <a:lnTo>
                  <a:pt x="1000697" y="1155700"/>
                </a:lnTo>
                <a:lnTo>
                  <a:pt x="991727" y="1193800"/>
                </a:lnTo>
                <a:lnTo>
                  <a:pt x="988465" y="1193800"/>
                </a:lnTo>
                <a:lnTo>
                  <a:pt x="985069" y="1206500"/>
                </a:lnTo>
                <a:lnTo>
                  <a:pt x="974080" y="1244600"/>
                </a:lnTo>
                <a:lnTo>
                  <a:pt x="966089" y="1270000"/>
                </a:lnTo>
                <a:lnTo>
                  <a:pt x="961898" y="1270000"/>
                </a:lnTo>
                <a:lnTo>
                  <a:pt x="957574" y="1282700"/>
                </a:lnTo>
                <a:lnTo>
                  <a:pt x="953121" y="1295400"/>
                </a:lnTo>
                <a:lnTo>
                  <a:pt x="948539" y="1308100"/>
                </a:lnTo>
                <a:lnTo>
                  <a:pt x="943829" y="1320800"/>
                </a:lnTo>
                <a:lnTo>
                  <a:pt x="938989" y="1333500"/>
                </a:lnTo>
                <a:lnTo>
                  <a:pt x="934023" y="1333500"/>
                </a:lnTo>
                <a:lnTo>
                  <a:pt x="928931" y="1346200"/>
                </a:lnTo>
                <a:lnTo>
                  <a:pt x="923713" y="1358900"/>
                </a:lnTo>
                <a:lnTo>
                  <a:pt x="918370" y="1371600"/>
                </a:lnTo>
                <a:lnTo>
                  <a:pt x="912902" y="1384300"/>
                </a:lnTo>
                <a:lnTo>
                  <a:pt x="907312" y="1384300"/>
                </a:lnTo>
                <a:lnTo>
                  <a:pt x="901600" y="1397000"/>
                </a:lnTo>
                <a:lnTo>
                  <a:pt x="895765" y="1409700"/>
                </a:lnTo>
                <a:lnTo>
                  <a:pt x="889809" y="1422400"/>
                </a:lnTo>
                <a:lnTo>
                  <a:pt x="883735" y="1422400"/>
                </a:lnTo>
                <a:lnTo>
                  <a:pt x="877541" y="1435100"/>
                </a:lnTo>
                <a:lnTo>
                  <a:pt x="871229" y="1447800"/>
                </a:lnTo>
                <a:lnTo>
                  <a:pt x="864800" y="1460500"/>
                </a:lnTo>
                <a:lnTo>
                  <a:pt x="858256" y="1460500"/>
                </a:lnTo>
                <a:lnTo>
                  <a:pt x="851596" y="1473200"/>
                </a:lnTo>
                <a:lnTo>
                  <a:pt x="844822" y="1485900"/>
                </a:lnTo>
                <a:lnTo>
                  <a:pt x="837934" y="1498600"/>
                </a:lnTo>
                <a:lnTo>
                  <a:pt x="830936" y="1498600"/>
                </a:lnTo>
                <a:lnTo>
                  <a:pt x="823827" y="1511300"/>
                </a:lnTo>
                <a:lnTo>
                  <a:pt x="816607" y="1524000"/>
                </a:lnTo>
                <a:lnTo>
                  <a:pt x="809278" y="1524000"/>
                </a:lnTo>
                <a:lnTo>
                  <a:pt x="801842" y="1536700"/>
                </a:lnTo>
                <a:lnTo>
                  <a:pt x="794300" y="1549400"/>
                </a:lnTo>
                <a:lnTo>
                  <a:pt x="786651" y="1549400"/>
                </a:lnTo>
                <a:lnTo>
                  <a:pt x="778899" y="1562100"/>
                </a:lnTo>
                <a:lnTo>
                  <a:pt x="771044" y="1574800"/>
                </a:lnTo>
                <a:lnTo>
                  <a:pt x="763087" y="1574800"/>
                </a:lnTo>
                <a:lnTo>
                  <a:pt x="755028" y="1587500"/>
                </a:lnTo>
                <a:lnTo>
                  <a:pt x="746870" y="1600200"/>
                </a:lnTo>
                <a:lnTo>
                  <a:pt x="738615" y="1600200"/>
                </a:lnTo>
                <a:lnTo>
                  <a:pt x="730263" y="1612900"/>
                </a:lnTo>
                <a:lnTo>
                  <a:pt x="721814" y="1625600"/>
                </a:lnTo>
                <a:lnTo>
                  <a:pt x="713270" y="1625600"/>
                </a:lnTo>
                <a:lnTo>
                  <a:pt x="704634" y="1638300"/>
                </a:lnTo>
                <a:lnTo>
                  <a:pt x="695907" y="1638300"/>
                </a:lnTo>
                <a:lnTo>
                  <a:pt x="687087" y="1651000"/>
                </a:lnTo>
                <a:lnTo>
                  <a:pt x="678178" y="1663700"/>
                </a:lnTo>
                <a:lnTo>
                  <a:pt x="669183" y="1663700"/>
                </a:lnTo>
                <a:lnTo>
                  <a:pt x="660101" y="1676400"/>
                </a:lnTo>
                <a:lnTo>
                  <a:pt x="650932" y="1676400"/>
                </a:lnTo>
                <a:lnTo>
                  <a:pt x="641680" y="1689100"/>
                </a:lnTo>
                <a:lnTo>
                  <a:pt x="632347" y="1689100"/>
                </a:lnTo>
                <a:lnTo>
                  <a:pt x="622933" y="1701800"/>
                </a:lnTo>
                <a:lnTo>
                  <a:pt x="613437" y="1701800"/>
                </a:lnTo>
                <a:lnTo>
                  <a:pt x="603864" y="1714500"/>
                </a:lnTo>
                <a:lnTo>
                  <a:pt x="594215" y="1714500"/>
                </a:lnTo>
                <a:lnTo>
                  <a:pt x="584491" y="1727200"/>
                </a:lnTo>
                <a:lnTo>
                  <a:pt x="574691" y="1727200"/>
                </a:lnTo>
                <a:lnTo>
                  <a:pt x="564819" y="1739900"/>
                </a:lnTo>
                <a:lnTo>
                  <a:pt x="554878" y="1739900"/>
                </a:lnTo>
                <a:lnTo>
                  <a:pt x="544868" y="1752600"/>
                </a:lnTo>
                <a:lnTo>
                  <a:pt x="524642" y="1752600"/>
                </a:lnTo>
                <a:lnTo>
                  <a:pt x="514432" y="1765300"/>
                </a:lnTo>
                <a:lnTo>
                  <a:pt x="504159" y="1765300"/>
                </a:lnTo>
                <a:lnTo>
                  <a:pt x="493823" y="1778000"/>
                </a:lnTo>
                <a:lnTo>
                  <a:pt x="472974" y="1778000"/>
                </a:lnTo>
                <a:lnTo>
                  <a:pt x="462464" y="1790700"/>
                </a:lnTo>
                <a:lnTo>
                  <a:pt x="441276" y="1790700"/>
                </a:lnTo>
                <a:lnTo>
                  <a:pt x="430604" y="1803400"/>
                </a:lnTo>
                <a:lnTo>
                  <a:pt x="409109" y="1803400"/>
                </a:lnTo>
                <a:lnTo>
                  <a:pt x="398288" y="1816100"/>
                </a:lnTo>
                <a:lnTo>
                  <a:pt x="365562" y="1816100"/>
                </a:lnTo>
                <a:lnTo>
                  <a:pt x="354568" y="1828800"/>
                </a:lnTo>
                <a:lnTo>
                  <a:pt x="321362" y="1828800"/>
                </a:lnTo>
                <a:lnTo>
                  <a:pt x="310222" y="1841500"/>
                </a:lnTo>
                <a:lnTo>
                  <a:pt x="265355" y="1841500"/>
                </a:lnTo>
                <a:lnTo>
                  <a:pt x="254070" y="1854200"/>
                </a:lnTo>
                <a:close/>
              </a:path>
              <a:path w="1028700" h="1866900">
                <a:moveTo>
                  <a:pt x="151626" y="1866900"/>
                </a:moveTo>
                <a:lnTo>
                  <a:pt x="37032" y="1866900"/>
                </a:lnTo>
                <a:lnTo>
                  <a:pt x="25592" y="1854200"/>
                </a:lnTo>
                <a:lnTo>
                  <a:pt x="163065" y="1854200"/>
                </a:lnTo>
                <a:lnTo>
                  <a:pt x="151626" y="186690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09F3F26-C350-49C9-9A0B-D2E4B95405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869" y="125196"/>
            <a:ext cx="1025413" cy="102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66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Theoretical/Conceptual Framework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B693-0F5B-4035-8B7D-EB1AAC3D073B}" type="datetime1">
              <a:rPr lang="en-US" smtClean="0"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Science, Technology and Humanities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1C346-55E7-4194-832C-73081165A42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559548" y="1876425"/>
            <a:ext cx="5758248" cy="1069975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sz="1400" b="1" u="sng" dirty="0">
                <a:solidFill>
                  <a:schemeClr val="bg2"/>
                </a:solidFill>
              </a:rPr>
              <a:t>Instructions</a:t>
            </a:r>
            <a:r>
              <a:rPr lang="en-US" sz="1400" b="1" dirty="0">
                <a:solidFill>
                  <a:schemeClr val="bg2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</a:rPr>
              <a:t>Describe your research framework, the theoretical underpinning, or relationship between the variables you’ll be using with references to authentic your variable relationships.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2"/>
              </a:solidFill>
            </a:endParaRPr>
          </a:p>
          <a:p>
            <a:endParaRPr lang="en-US" sz="1400" dirty="0">
              <a:solidFill>
                <a:schemeClr val="bg2"/>
              </a:solidFill>
            </a:endParaRPr>
          </a:p>
          <a:p>
            <a:pPr algn="ctr"/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xmlns="" id="{55871AF9-70F6-4F0A-B5DF-0A748B26D9DC}"/>
              </a:ext>
            </a:extLst>
          </p:cNvPr>
          <p:cNvSpPr/>
          <p:nvPr/>
        </p:nvSpPr>
        <p:spPr>
          <a:xfrm>
            <a:off x="0" y="429418"/>
            <a:ext cx="659558" cy="1196975"/>
          </a:xfrm>
          <a:custGeom>
            <a:avLst/>
            <a:gdLst/>
            <a:ahLst/>
            <a:cxnLst/>
            <a:rect l="l" t="t" r="r" b="b"/>
            <a:pathLst>
              <a:path w="1028700" h="1866900">
                <a:moveTo>
                  <a:pt x="254070" y="1854200"/>
                </a:moveTo>
                <a:lnTo>
                  <a:pt x="0" y="1854200"/>
                </a:lnTo>
                <a:lnTo>
                  <a:pt x="0" y="0"/>
                </a:lnTo>
                <a:lnTo>
                  <a:pt x="242762" y="0"/>
                </a:lnTo>
                <a:lnTo>
                  <a:pt x="254070" y="12700"/>
                </a:lnTo>
                <a:lnTo>
                  <a:pt x="310222" y="12700"/>
                </a:lnTo>
                <a:lnTo>
                  <a:pt x="321362" y="25400"/>
                </a:lnTo>
                <a:lnTo>
                  <a:pt x="354568" y="25400"/>
                </a:lnTo>
                <a:lnTo>
                  <a:pt x="365562" y="38100"/>
                </a:lnTo>
                <a:lnTo>
                  <a:pt x="387424" y="38100"/>
                </a:lnTo>
                <a:lnTo>
                  <a:pt x="398288" y="50800"/>
                </a:lnTo>
                <a:lnTo>
                  <a:pt x="430604" y="50800"/>
                </a:lnTo>
                <a:lnTo>
                  <a:pt x="441276" y="63500"/>
                </a:lnTo>
                <a:lnTo>
                  <a:pt x="462464" y="63500"/>
                </a:lnTo>
                <a:lnTo>
                  <a:pt x="472974" y="76200"/>
                </a:lnTo>
                <a:lnTo>
                  <a:pt x="483427" y="76200"/>
                </a:lnTo>
                <a:lnTo>
                  <a:pt x="493823" y="88900"/>
                </a:lnTo>
                <a:lnTo>
                  <a:pt x="514432" y="88900"/>
                </a:lnTo>
                <a:lnTo>
                  <a:pt x="524642" y="101600"/>
                </a:lnTo>
                <a:lnTo>
                  <a:pt x="534788" y="101600"/>
                </a:lnTo>
                <a:lnTo>
                  <a:pt x="544868" y="114300"/>
                </a:lnTo>
                <a:lnTo>
                  <a:pt x="554878" y="114300"/>
                </a:lnTo>
                <a:lnTo>
                  <a:pt x="564819" y="127000"/>
                </a:lnTo>
                <a:lnTo>
                  <a:pt x="584491" y="127000"/>
                </a:lnTo>
                <a:lnTo>
                  <a:pt x="594215" y="139700"/>
                </a:lnTo>
                <a:lnTo>
                  <a:pt x="603864" y="139700"/>
                </a:lnTo>
                <a:lnTo>
                  <a:pt x="613437" y="152400"/>
                </a:lnTo>
                <a:lnTo>
                  <a:pt x="622933" y="152400"/>
                </a:lnTo>
                <a:lnTo>
                  <a:pt x="632347" y="165100"/>
                </a:lnTo>
                <a:lnTo>
                  <a:pt x="641680" y="165100"/>
                </a:lnTo>
                <a:lnTo>
                  <a:pt x="650933" y="177800"/>
                </a:lnTo>
                <a:lnTo>
                  <a:pt x="660101" y="190500"/>
                </a:lnTo>
                <a:lnTo>
                  <a:pt x="669183" y="190500"/>
                </a:lnTo>
                <a:lnTo>
                  <a:pt x="678178" y="203200"/>
                </a:lnTo>
                <a:lnTo>
                  <a:pt x="687087" y="203200"/>
                </a:lnTo>
                <a:lnTo>
                  <a:pt x="695907" y="215900"/>
                </a:lnTo>
                <a:lnTo>
                  <a:pt x="704634" y="215900"/>
                </a:lnTo>
                <a:lnTo>
                  <a:pt x="713270" y="228600"/>
                </a:lnTo>
                <a:lnTo>
                  <a:pt x="721814" y="241300"/>
                </a:lnTo>
                <a:lnTo>
                  <a:pt x="730263" y="241300"/>
                </a:lnTo>
                <a:lnTo>
                  <a:pt x="738615" y="254000"/>
                </a:lnTo>
                <a:lnTo>
                  <a:pt x="746870" y="254000"/>
                </a:lnTo>
                <a:lnTo>
                  <a:pt x="755028" y="266700"/>
                </a:lnTo>
                <a:lnTo>
                  <a:pt x="763087" y="279400"/>
                </a:lnTo>
                <a:lnTo>
                  <a:pt x="771044" y="279400"/>
                </a:lnTo>
                <a:lnTo>
                  <a:pt x="778899" y="292100"/>
                </a:lnTo>
                <a:lnTo>
                  <a:pt x="786651" y="304800"/>
                </a:lnTo>
                <a:lnTo>
                  <a:pt x="794300" y="304800"/>
                </a:lnTo>
                <a:lnTo>
                  <a:pt x="801842" y="317500"/>
                </a:lnTo>
                <a:lnTo>
                  <a:pt x="809278" y="330200"/>
                </a:lnTo>
                <a:lnTo>
                  <a:pt x="816607" y="330200"/>
                </a:lnTo>
                <a:lnTo>
                  <a:pt x="823827" y="342900"/>
                </a:lnTo>
                <a:lnTo>
                  <a:pt x="830936" y="355600"/>
                </a:lnTo>
                <a:lnTo>
                  <a:pt x="837934" y="368300"/>
                </a:lnTo>
                <a:lnTo>
                  <a:pt x="844822" y="368300"/>
                </a:lnTo>
                <a:lnTo>
                  <a:pt x="851596" y="381000"/>
                </a:lnTo>
                <a:lnTo>
                  <a:pt x="858256" y="393700"/>
                </a:lnTo>
                <a:lnTo>
                  <a:pt x="864800" y="393700"/>
                </a:lnTo>
                <a:lnTo>
                  <a:pt x="871229" y="406400"/>
                </a:lnTo>
                <a:lnTo>
                  <a:pt x="877541" y="419100"/>
                </a:lnTo>
                <a:lnTo>
                  <a:pt x="883735" y="431800"/>
                </a:lnTo>
                <a:lnTo>
                  <a:pt x="889809" y="431800"/>
                </a:lnTo>
                <a:lnTo>
                  <a:pt x="895765" y="444500"/>
                </a:lnTo>
                <a:lnTo>
                  <a:pt x="901600" y="457200"/>
                </a:lnTo>
                <a:lnTo>
                  <a:pt x="907312" y="469900"/>
                </a:lnTo>
                <a:lnTo>
                  <a:pt x="912902" y="482600"/>
                </a:lnTo>
                <a:lnTo>
                  <a:pt x="918370" y="482600"/>
                </a:lnTo>
                <a:lnTo>
                  <a:pt x="923713" y="495300"/>
                </a:lnTo>
                <a:lnTo>
                  <a:pt x="928931" y="508000"/>
                </a:lnTo>
                <a:lnTo>
                  <a:pt x="934023" y="520700"/>
                </a:lnTo>
                <a:lnTo>
                  <a:pt x="938989" y="533400"/>
                </a:lnTo>
                <a:lnTo>
                  <a:pt x="943829" y="533400"/>
                </a:lnTo>
                <a:lnTo>
                  <a:pt x="957574" y="571500"/>
                </a:lnTo>
                <a:lnTo>
                  <a:pt x="966089" y="596900"/>
                </a:lnTo>
                <a:lnTo>
                  <a:pt x="970150" y="596900"/>
                </a:lnTo>
                <a:lnTo>
                  <a:pt x="981540" y="635000"/>
                </a:lnTo>
                <a:lnTo>
                  <a:pt x="991727" y="673100"/>
                </a:lnTo>
                <a:lnTo>
                  <a:pt x="994852" y="673100"/>
                </a:lnTo>
                <a:lnTo>
                  <a:pt x="1003415" y="711200"/>
                </a:lnTo>
                <a:lnTo>
                  <a:pt x="1010745" y="749300"/>
                </a:lnTo>
                <a:lnTo>
                  <a:pt x="1012913" y="762000"/>
                </a:lnTo>
                <a:lnTo>
                  <a:pt x="1014943" y="762000"/>
                </a:lnTo>
                <a:lnTo>
                  <a:pt x="1020199" y="800100"/>
                </a:lnTo>
                <a:lnTo>
                  <a:pt x="1024200" y="838200"/>
                </a:lnTo>
                <a:lnTo>
                  <a:pt x="1026941" y="876300"/>
                </a:lnTo>
                <a:lnTo>
                  <a:pt x="1027574" y="876300"/>
                </a:lnTo>
                <a:lnTo>
                  <a:pt x="1028066" y="889000"/>
                </a:lnTo>
                <a:lnTo>
                  <a:pt x="1028418" y="901700"/>
                </a:lnTo>
                <a:lnTo>
                  <a:pt x="1028629" y="914400"/>
                </a:lnTo>
                <a:lnTo>
                  <a:pt x="1028629" y="939800"/>
                </a:lnTo>
                <a:lnTo>
                  <a:pt x="1028418" y="952500"/>
                </a:lnTo>
                <a:lnTo>
                  <a:pt x="1028066" y="965200"/>
                </a:lnTo>
                <a:lnTo>
                  <a:pt x="1027574" y="977900"/>
                </a:lnTo>
                <a:lnTo>
                  <a:pt x="1026941" y="990600"/>
                </a:lnTo>
                <a:lnTo>
                  <a:pt x="1026168" y="990600"/>
                </a:lnTo>
                <a:lnTo>
                  <a:pt x="1025254" y="1003300"/>
                </a:lnTo>
                <a:lnTo>
                  <a:pt x="1021672" y="1041400"/>
                </a:lnTo>
                <a:lnTo>
                  <a:pt x="1016834" y="1079500"/>
                </a:lnTo>
                <a:lnTo>
                  <a:pt x="1012914" y="1104900"/>
                </a:lnTo>
                <a:lnTo>
                  <a:pt x="1010745" y="1104900"/>
                </a:lnTo>
                <a:lnTo>
                  <a:pt x="1008439" y="1117600"/>
                </a:lnTo>
                <a:lnTo>
                  <a:pt x="1000697" y="1155700"/>
                </a:lnTo>
                <a:lnTo>
                  <a:pt x="991727" y="1193800"/>
                </a:lnTo>
                <a:lnTo>
                  <a:pt x="988465" y="1193800"/>
                </a:lnTo>
                <a:lnTo>
                  <a:pt x="985069" y="1206500"/>
                </a:lnTo>
                <a:lnTo>
                  <a:pt x="974080" y="1244600"/>
                </a:lnTo>
                <a:lnTo>
                  <a:pt x="966089" y="1270000"/>
                </a:lnTo>
                <a:lnTo>
                  <a:pt x="961898" y="1270000"/>
                </a:lnTo>
                <a:lnTo>
                  <a:pt x="957574" y="1282700"/>
                </a:lnTo>
                <a:lnTo>
                  <a:pt x="953121" y="1295400"/>
                </a:lnTo>
                <a:lnTo>
                  <a:pt x="948539" y="1308100"/>
                </a:lnTo>
                <a:lnTo>
                  <a:pt x="943829" y="1320800"/>
                </a:lnTo>
                <a:lnTo>
                  <a:pt x="938989" y="1333500"/>
                </a:lnTo>
                <a:lnTo>
                  <a:pt x="934023" y="1333500"/>
                </a:lnTo>
                <a:lnTo>
                  <a:pt x="928931" y="1346200"/>
                </a:lnTo>
                <a:lnTo>
                  <a:pt x="923713" y="1358900"/>
                </a:lnTo>
                <a:lnTo>
                  <a:pt x="918370" y="1371600"/>
                </a:lnTo>
                <a:lnTo>
                  <a:pt x="912902" y="1384300"/>
                </a:lnTo>
                <a:lnTo>
                  <a:pt x="907312" y="1384300"/>
                </a:lnTo>
                <a:lnTo>
                  <a:pt x="901600" y="1397000"/>
                </a:lnTo>
                <a:lnTo>
                  <a:pt x="895765" y="1409700"/>
                </a:lnTo>
                <a:lnTo>
                  <a:pt x="889809" y="1422400"/>
                </a:lnTo>
                <a:lnTo>
                  <a:pt x="883735" y="1422400"/>
                </a:lnTo>
                <a:lnTo>
                  <a:pt x="877541" y="1435100"/>
                </a:lnTo>
                <a:lnTo>
                  <a:pt x="871229" y="1447800"/>
                </a:lnTo>
                <a:lnTo>
                  <a:pt x="864800" y="1460500"/>
                </a:lnTo>
                <a:lnTo>
                  <a:pt x="858256" y="1460500"/>
                </a:lnTo>
                <a:lnTo>
                  <a:pt x="851596" y="1473200"/>
                </a:lnTo>
                <a:lnTo>
                  <a:pt x="844822" y="1485900"/>
                </a:lnTo>
                <a:lnTo>
                  <a:pt x="837934" y="1498600"/>
                </a:lnTo>
                <a:lnTo>
                  <a:pt x="830936" y="1498600"/>
                </a:lnTo>
                <a:lnTo>
                  <a:pt x="823827" y="1511300"/>
                </a:lnTo>
                <a:lnTo>
                  <a:pt x="816607" y="1524000"/>
                </a:lnTo>
                <a:lnTo>
                  <a:pt x="809278" y="1524000"/>
                </a:lnTo>
                <a:lnTo>
                  <a:pt x="801842" y="1536700"/>
                </a:lnTo>
                <a:lnTo>
                  <a:pt x="794300" y="1549400"/>
                </a:lnTo>
                <a:lnTo>
                  <a:pt x="786651" y="1549400"/>
                </a:lnTo>
                <a:lnTo>
                  <a:pt x="778899" y="1562100"/>
                </a:lnTo>
                <a:lnTo>
                  <a:pt x="771044" y="1574800"/>
                </a:lnTo>
                <a:lnTo>
                  <a:pt x="763087" y="1574800"/>
                </a:lnTo>
                <a:lnTo>
                  <a:pt x="755028" y="1587500"/>
                </a:lnTo>
                <a:lnTo>
                  <a:pt x="746870" y="1600200"/>
                </a:lnTo>
                <a:lnTo>
                  <a:pt x="738615" y="1600200"/>
                </a:lnTo>
                <a:lnTo>
                  <a:pt x="730263" y="1612900"/>
                </a:lnTo>
                <a:lnTo>
                  <a:pt x="721814" y="1625600"/>
                </a:lnTo>
                <a:lnTo>
                  <a:pt x="713270" y="1625600"/>
                </a:lnTo>
                <a:lnTo>
                  <a:pt x="704634" y="1638300"/>
                </a:lnTo>
                <a:lnTo>
                  <a:pt x="695907" y="1638300"/>
                </a:lnTo>
                <a:lnTo>
                  <a:pt x="687087" y="1651000"/>
                </a:lnTo>
                <a:lnTo>
                  <a:pt x="678178" y="1663700"/>
                </a:lnTo>
                <a:lnTo>
                  <a:pt x="669183" y="1663700"/>
                </a:lnTo>
                <a:lnTo>
                  <a:pt x="660101" y="1676400"/>
                </a:lnTo>
                <a:lnTo>
                  <a:pt x="650932" y="1676400"/>
                </a:lnTo>
                <a:lnTo>
                  <a:pt x="641680" y="1689100"/>
                </a:lnTo>
                <a:lnTo>
                  <a:pt x="632347" y="1689100"/>
                </a:lnTo>
                <a:lnTo>
                  <a:pt x="622933" y="1701800"/>
                </a:lnTo>
                <a:lnTo>
                  <a:pt x="613437" y="1701800"/>
                </a:lnTo>
                <a:lnTo>
                  <a:pt x="603864" y="1714500"/>
                </a:lnTo>
                <a:lnTo>
                  <a:pt x="594215" y="1714500"/>
                </a:lnTo>
                <a:lnTo>
                  <a:pt x="584491" y="1727200"/>
                </a:lnTo>
                <a:lnTo>
                  <a:pt x="574691" y="1727200"/>
                </a:lnTo>
                <a:lnTo>
                  <a:pt x="564819" y="1739900"/>
                </a:lnTo>
                <a:lnTo>
                  <a:pt x="554878" y="1739900"/>
                </a:lnTo>
                <a:lnTo>
                  <a:pt x="544868" y="1752600"/>
                </a:lnTo>
                <a:lnTo>
                  <a:pt x="524642" y="1752600"/>
                </a:lnTo>
                <a:lnTo>
                  <a:pt x="514432" y="1765300"/>
                </a:lnTo>
                <a:lnTo>
                  <a:pt x="504159" y="1765300"/>
                </a:lnTo>
                <a:lnTo>
                  <a:pt x="493823" y="1778000"/>
                </a:lnTo>
                <a:lnTo>
                  <a:pt x="472974" y="1778000"/>
                </a:lnTo>
                <a:lnTo>
                  <a:pt x="462464" y="1790700"/>
                </a:lnTo>
                <a:lnTo>
                  <a:pt x="441276" y="1790700"/>
                </a:lnTo>
                <a:lnTo>
                  <a:pt x="430604" y="1803400"/>
                </a:lnTo>
                <a:lnTo>
                  <a:pt x="409109" y="1803400"/>
                </a:lnTo>
                <a:lnTo>
                  <a:pt x="398288" y="1816100"/>
                </a:lnTo>
                <a:lnTo>
                  <a:pt x="365562" y="1816100"/>
                </a:lnTo>
                <a:lnTo>
                  <a:pt x="354568" y="1828800"/>
                </a:lnTo>
                <a:lnTo>
                  <a:pt x="321362" y="1828800"/>
                </a:lnTo>
                <a:lnTo>
                  <a:pt x="310222" y="1841500"/>
                </a:lnTo>
                <a:lnTo>
                  <a:pt x="265355" y="1841500"/>
                </a:lnTo>
                <a:lnTo>
                  <a:pt x="254070" y="1854200"/>
                </a:lnTo>
                <a:close/>
              </a:path>
              <a:path w="1028700" h="1866900">
                <a:moveTo>
                  <a:pt x="151626" y="1866900"/>
                </a:moveTo>
                <a:lnTo>
                  <a:pt x="37032" y="1866900"/>
                </a:lnTo>
                <a:lnTo>
                  <a:pt x="25592" y="1854200"/>
                </a:lnTo>
                <a:lnTo>
                  <a:pt x="163065" y="1854200"/>
                </a:lnTo>
                <a:lnTo>
                  <a:pt x="151626" y="186690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09F3F26-C350-49C9-9A0B-D2E4B95405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869" y="125196"/>
            <a:ext cx="1025413" cy="102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80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Research Methodology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B693-0F5B-4035-8B7D-EB1AAC3D073B}" type="datetime1">
              <a:rPr lang="en-US" smtClean="0"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Science, Technology and Humanities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1C346-55E7-4194-832C-73081165A42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559548" y="1876425"/>
            <a:ext cx="5758248" cy="1069975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sz="1400" b="1" u="sng" dirty="0">
                <a:solidFill>
                  <a:schemeClr val="bg2"/>
                </a:solidFill>
              </a:rPr>
              <a:t>Instructions:</a:t>
            </a:r>
            <a:endParaRPr lang="en-US" sz="1400" b="1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</a:rPr>
              <a:t>Research Design should be properly address mentioned (Population; Sample and its brief description; Software Tool(s); Specific statistical tests that would be carried out.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2"/>
              </a:solidFill>
            </a:endParaRPr>
          </a:p>
          <a:p>
            <a:endParaRPr lang="en-US" sz="1400" dirty="0">
              <a:solidFill>
                <a:schemeClr val="bg2"/>
              </a:solidFill>
            </a:endParaRPr>
          </a:p>
          <a:p>
            <a:pPr algn="ctr"/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xmlns="" id="{55871AF9-70F6-4F0A-B5DF-0A748B26D9DC}"/>
              </a:ext>
            </a:extLst>
          </p:cNvPr>
          <p:cNvSpPr/>
          <p:nvPr/>
        </p:nvSpPr>
        <p:spPr>
          <a:xfrm>
            <a:off x="0" y="429418"/>
            <a:ext cx="659558" cy="1196975"/>
          </a:xfrm>
          <a:custGeom>
            <a:avLst/>
            <a:gdLst/>
            <a:ahLst/>
            <a:cxnLst/>
            <a:rect l="l" t="t" r="r" b="b"/>
            <a:pathLst>
              <a:path w="1028700" h="1866900">
                <a:moveTo>
                  <a:pt x="254070" y="1854200"/>
                </a:moveTo>
                <a:lnTo>
                  <a:pt x="0" y="1854200"/>
                </a:lnTo>
                <a:lnTo>
                  <a:pt x="0" y="0"/>
                </a:lnTo>
                <a:lnTo>
                  <a:pt x="242762" y="0"/>
                </a:lnTo>
                <a:lnTo>
                  <a:pt x="254070" y="12700"/>
                </a:lnTo>
                <a:lnTo>
                  <a:pt x="310222" y="12700"/>
                </a:lnTo>
                <a:lnTo>
                  <a:pt x="321362" y="25400"/>
                </a:lnTo>
                <a:lnTo>
                  <a:pt x="354568" y="25400"/>
                </a:lnTo>
                <a:lnTo>
                  <a:pt x="365562" y="38100"/>
                </a:lnTo>
                <a:lnTo>
                  <a:pt x="387424" y="38100"/>
                </a:lnTo>
                <a:lnTo>
                  <a:pt x="398288" y="50800"/>
                </a:lnTo>
                <a:lnTo>
                  <a:pt x="430604" y="50800"/>
                </a:lnTo>
                <a:lnTo>
                  <a:pt x="441276" y="63500"/>
                </a:lnTo>
                <a:lnTo>
                  <a:pt x="462464" y="63500"/>
                </a:lnTo>
                <a:lnTo>
                  <a:pt x="472974" y="76200"/>
                </a:lnTo>
                <a:lnTo>
                  <a:pt x="483427" y="76200"/>
                </a:lnTo>
                <a:lnTo>
                  <a:pt x="493823" y="88900"/>
                </a:lnTo>
                <a:lnTo>
                  <a:pt x="514432" y="88900"/>
                </a:lnTo>
                <a:lnTo>
                  <a:pt x="524642" y="101600"/>
                </a:lnTo>
                <a:lnTo>
                  <a:pt x="534788" y="101600"/>
                </a:lnTo>
                <a:lnTo>
                  <a:pt x="544868" y="114300"/>
                </a:lnTo>
                <a:lnTo>
                  <a:pt x="554878" y="114300"/>
                </a:lnTo>
                <a:lnTo>
                  <a:pt x="564819" y="127000"/>
                </a:lnTo>
                <a:lnTo>
                  <a:pt x="584491" y="127000"/>
                </a:lnTo>
                <a:lnTo>
                  <a:pt x="594215" y="139700"/>
                </a:lnTo>
                <a:lnTo>
                  <a:pt x="603864" y="139700"/>
                </a:lnTo>
                <a:lnTo>
                  <a:pt x="613437" y="152400"/>
                </a:lnTo>
                <a:lnTo>
                  <a:pt x="622933" y="152400"/>
                </a:lnTo>
                <a:lnTo>
                  <a:pt x="632347" y="165100"/>
                </a:lnTo>
                <a:lnTo>
                  <a:pt x="641680" y="165100"/>
                </a:lnTo>
                <a:lnTo>
                  <a:pt x="650933" y="177800"/>
                </a:lnTo>
                <a:lnTo>
                  <a:pt x="660101" y="190500"/>
                </a:lnTo>
                <a:lnTo>
                  <a:pt x="669183" y="190500"/>
                </a:lnTo>
                <a:lnTo>
                  <a:pt x="678178" y="203200"/>
                </a:lnTo>
                <a:lnTo>
                  <a:pt x="687087" y="203200"/>
                </a:lnTo>
                <a:lnTo>
                  <a:pt x="695907" y="215900"/>
                </a:lnTo>
                <a:lnTo>
                  <a:pt x="704634" y="215900"/>
                </a:lnTo>
                <a:lnTo>
                  <a:pt x="713270" y="228600"/>
                </a:lnTo>
                <a:lnTo>
                  <a:pt x="721814" y="241300"/>
                </a:lnTo>
                <a:lnTo>
                  <a:pt x="730263" y="241300"/>
                </a:lnTo>
                <a:lnTo>
                  <a:pt x="738615" y="254000"/>
                </a:lnTo>
                <a:lnTo>
                  <a:pt x="746870" y="254000"/>
                </a:lnTo>
                <a:lnTo>
                  <a:pt x="755028" y="266700"/>
                </a:lnTo>
                <a:lnTo>
                  <a:pt x="763087" y="279400"/>
                </a:lnTo>
                <a:lnTo>
                  <a:pt x="771044" y="279400"/>
                </a:lnTo>
                <a:lnTo>
                  <a:pt x="778899" y="292100"/>
                </a:lnTo>
                <a:lnTo>
                  <a:pt x="786651" y="304800"/>
                </a:lnTo>
                <a:lnTo>
                  <a:pt x="794300" y="304800"/>
                </a:lnTo>
                <a:lnTo>
                  <a:pt x="801842" y="317500"/>
                </a:lnTo>
                <a:lnTo>
                  <a:pt x="809278" y="330200"/>
                </a:lnTo>
                <a:lnTo>
                  <a:pt x="816607" y="330200"/>
                </a:lnTo>
                <a:lnTo>
                  <a:pt x="823827" y="342900"/>
                </a:lnTo>
                <a:lnTo>
                  <a:pt x="830936" y="355600"/>
                </a:lnTo>
                <a:lnTo>
                  <a:pt x="837934" y="368300"/>
                </a:lnTo>
                <a:lnTo>
                  <a:pt x="844822" y="368300"/>
                </a:lnTo>
                <a:lnTo>
                  <a:pt x="851596" y="381000"/>
                </a:lnTo>
                <a:lnTo>
                  <a:pt x="858256" y="393700"/>
                </a:lnTo>
                <a:lnTo>
                  <a:pt x="864800" y="393700"/>
                </a:lnTo>
                <a:lnTo>
                  <a:pt x="871229" y="406400"/>
                </a:lnTo>
                <a:lnTo>
                  <a:pt x="877541" y="419100"/>
                </a:lnTo>
                <a:lnTo>
                  <a:pt x="883735" y="431800"/>
                </a:lnTo>
                <a:lnTo>
                  <a:pt x="889809" y="431800"/>
                </a:lnTo>
                <a:lnTo>
                  <a:pt x="895765" y="444500"/>
                </a:lnTo>
                <a:lnTo>
                  <a:pt x="901600" y="457200"/>
                </a:lnTo>
                <a:lnTo>
                  <a:pt x="907312" y="469900"/>
                </a:lnTo>
                <a:lnTo>
                  <a:pt x="912902" y="482600"/>
                </a:lnTo>
                <a:lnTo>
                  <a:pt x="918370" y="482600"/>
                </a:lnTo>
                <a:lnTo>
                  <a:pt x="923713" y="495300"/>
                </a:lnTo>
                <a:lnTo>
                  <a:pt x="928931" y="508000"/>
                </a:lnTo>
                <a:lnTo>
                  <a:pt x="934023" y="520700"/>
                </a:lnTo>
                <a:lnTo>
                  <a:pt x="938989" y="533400"/>
                </a:lnTo>
                <a:lnTo>
                  <a:pt x="943829" y="533400"/>
                </a:lnTo>
                <a:lnTo>
                  <a:pt x="957574" y="571500"/>
                </a:lnTo>
                <a:lnTo>
                  <a:pt x="966089" y="596900"/>
                </a:lnTo>
                <a:lnTo>
                  <a:pt x="970150" y="596900"/>
                </a:lnTo>
                <a:lnTo>
                  <a:pt x="981540" y="635000"/>
                </a:lnTo>
                <a:lnTo>
                  <a:pt x="991727" y="673100"/>
                </a:lnTo>
                <a:lnTo>
                  <a:pt x="994852" y="673100"/>
                </a:lnTo>
                <a:lnTo>
                  <a:pt x="1003415" y="711200"/>
                </a:lnTo>
                <a:lnTo>
                  <a:pt x="1010745" y="749300"/>
                </a:lnTo>
                <a:lnTo>
                  <a:pt x="1012913" y="762000"/>
                </a:lnTo>
                <a:lnTo>
                  <a:pt x="1014943" y="762000"/>
                </a:lnTo>
                <a:lnTo>
                  <a:pt x="1020199" y="800100"/>
                </a:lnTo>
                <a:lnTo>
                  <a:pt x="1024200" y="838200"/>
                </a:lnTo>
                <a:lnTo>
                  <a:pt x="1026941" y="876300"/>
                </a:lnTo>
                <a:lnTo>
                  <a:pt x="1027574" y="876300"/>
                </a:lnTo>
                <a:lnTo>
                  <a:pt x="1028066" y="889000"/>
                </a:lnTo>
                <a:lnTo>
                  <a:pt x="1028418" y="901700"/>
                </a:lnTo>
                <a:lnTo>
                  <a:pt x="1028629" y="914400"/>
                </a:lnTo>
                <a:lnTo>
                  <a:pt x="1028629" y="939800"/>
                </a:lnTo>
                <a:lnTo>
                  <a:pt x="1028418" y="952500"/>
                </a:lnTo>
                <a:lnTo>
                  <a:pt x="1028066" y="965200"/>
                </a:lnTo>
                <a:lnTo>
                  <a:pt x="1027574" y="977900"/>
                </a:lnTo>
                <a:lnTo>
                  <a:pt x="1026941" y="990600"/>
                </a:lnTo>
                <a:lnTo>
                  <a:pt x="1026168" y="990600"/>
                </a:lnTo>
                <a:lnTo>
                  <a:pt x="1025254" y="1003300"/>
                </a:lnTo>
                <a:lnTo>
                  <a:pt x="1021672" y="1041400"/>
                </a:lnTo>
                <a:lnTo>
                  <a:pt x="1016834" y="1079500"/>
                </a:lnTo>
                <a:lnTo>
                  <a:pt x="1012914" y="1104900"/>
                </a:lnTo>
                <a:lnTo>
                  <a:pt x="1010745" y="1104900"/>
                </a:lnTo>
                <a:lnTo>
                  <a:pt x="1008439" y="1117600"/>
                </a:lnTo>
                <a:lnTo>
                  <a:pt x="1000697" y="1155700"/>
                </a:lnTo>
                <a:lnTo>
                  <a:pt x="991727" y="1193800"/>
                </a:lnTo>
                <a:lnTo>
                  <a:pt x="988465" y="1193800"/>
                </a:lnTo>
                <a:lnTo>
                  <a:pt x="985069" y="1206500"/>
                </a:lnTo>
                <a:lnTo>
                  <a:pt x="974080" y="1244600"/>
                </a:lnTo>
                <a:lnTo>
                  <a:pt x="966089" y="1270000"/>
                </a:lnTo>
                <a:lnTo>
                  <a:pt x="961898" y="1270000"/>
                </a:lnTo>
                <a:lnTo>
                  <a:pt x="957574" y="1282700"/>
                </a:lnTo>
                <a:lnTo>
                  <a:pt x="953121" y="1295400"/>
                </a:lnTo>
                <a:lnTo>
                  <a:pt x="948539" y="1308100"/>
                </a:lnTo>
                <a:lnTo>
                  <a:pt x="943829" y="1320800"/>
                </a:lnTo>
                <a:lnTo>
                  <a:pt x="938989" y="1333500"/>
                </a:lnTo>
                <a:lnTo>
                  <a:pt x="934023" y="1333500"/>
                </a:lnTo>
                <a:lnTo>
                  <a:pt x="928931" y="1346200"/>
                </a:lnTo>
                <a:lnTo>
                  <a:pt x="923713" y="1358900"/>
                </a:lnTo>
                <a:lnTo>
                  <a:pt x="918370" y="1371600"/>
                </a:lnTo>
                <a:lnTo>
                  <a:pt x="912902" y="1384300"/>
                </a:lnTo>
                <a:lnTo>
                  <a:pt x="907312" y="1384300"/>
                </a:lnTo>
                <a:lnTo>
                  <a:pt x="901600" y="1397000"/>
                </a:lnTo>
                <a:lnTo>
                  <a:pt x="895765" y="1409700"/>
                </a:lnTo>
                <a:lnTo>
                  <a:pt x="889809" y="1422400"/>
                </a:lnTo>
                <a:lnTo>
                  <a:pt x="883735" y="1422400"/>
                </a:lnTo>
                <a:lnTo>
                  <a:pt x="877541" y="1435100"/>
                </a:lnTo>
                <a:lnTo>
                  <a:pt x="871229" y="1447800"/>
                </a:lnTo>
                <a:lnTo>
                  <a:pt x="864800" y="1460500"/>
                </a:lnTo>
                <a:lnTo>
                  <a:pt x="858256" y="1460500"/>
                </a:lnTo>
                <a:lnTo>
                  <a:pt x="851596" y="1473200"/>
                </a:lnTo>
                <a:lnTo>
                  <a:pt x="844822" y="1485900"/>
                </a:lnTo>
                <a:lnTo>
                  <a:pt x="837934" y="1498600"/>
                </a:lnTo>
                <a:lnTo>
                  <a:pt x="830936" y="1498600"/>
                </a:lnTo>
                <a:lnTo>
                  <a:pt x="823827" y="1511300"/>
                </a:lnTo>
                <a:lnTo>
                  <a:pt x="816607" y="1524000"/>
                </a:lnTo>
                <a:lnTo>
                  <a:pt x="809278" y="1524000"/>
                </a:lnTo>
                <a:lnTo>
                  <a:pt x="801842" y="1536700"/>
                </a:lnTo>
                <a:lnTo>
                  <a:pt x="794300" y="1549400"/>
                </a:lnTo>
                <a:lnTo>
                  <a:pt x="786651" y="1549400"/>
                </a:lnTo>
                <a:lnTo>
                  <a:pt x="778899" y="1562100"/>
                </a:lnTo>
                <a:lnTo>
                  <a:pt x="771044" y="1574800"/>
                </a:lnTo>
                <a:lnTo>
                  <a:pt x="763087" y="1574800"/>
                </a:lnTo>
                <a:lnTo>
                  <a:pt x="755028" y="1587500"/>
                </a:lnTo>
                <a:lnTo>
                  <a:pt x="746870" y="1600200"/>
                </a:lnTo>
                <a:lnTo>
                  <a:pt x="738615" y="1600200"/>
                </a:lnTo>
                <a:lnTo>
                  <a:pt x="730263" y="1612900"/>
                </a:lnTo>
                <a:lnTo>
                  <a:pt x="721814" y="1625600"/>
                </a:lnTo>
                <a:lnTo>
                  <a:pt x="713270" y="1625600"/>
                </a:lnTo>
                <a:lnTo>
                  <a:pt x="704634" y="1638300"/>
                </a:lnTo>
                <a:lnTo>
                  <a:pt x="695907" y="1638300"/>
                </a:lnTo>
                <a:lnTo>
                  <a:pt x="687087" y="1651000"/>
                </a:lnTo>
                <a:lnTo>
                  <a:pt x="678178" y="1663700"/>
                </a:lnTo>
                <a:lnTo>
                  <a:pt x="669183" y="1663700"/>
                </a:lnTo>
                <a:lnTo>
                  <a:pt x="660101" y="1676400"/>
                </a:lnTo>
                <a:lnTo>
                  <a:pt x="650932" y="1676400"/>
                </a:lnTo>
                <a:lnTo>
                  <a:pt x="641680" y="1689100"/>
                </a:lnTo>
                <a:lnTo>
                  <a:pt x="632347" y="1689100"/>
                </a:lnTo>
                <a:lnTo>
                  <a:pt x="622933" y="1701800"/>
                </a:lnTo>
                <a:lnTo>
                  <a:pt x="613437" y="1701800"/>
                </a:lnTo>
                <a:lnTo>
                  <a:pt x="603864" y="1714500"/>
                </a:lnTo>
                <a:lnTo>
                  <a:pt x="594215" y="1714500"/>
                </a:lnTo>
                <a:lnTo>
                  <a:pt x="584491" y="1727200"/>
                </a:lnTo>
                <a:lnTo>
                  <a:pt x="574691" y="1727200"/>
                </a:lnTo>
                <a:lnTo>
                  <a:pt x="564819" y="1739900"/>
                </a:lnTo>
                <a:lnTo>
                  <a:pt x="554878" y="1739900"/>
                </a:lnTo>
                <a:lnTo>
                  <a:pt x="544868" y="1752600"/>
                </a:lnTo>
                <a:lnTo>
                  <a:pt x="524642" y="1752600"/>
                </a:lnTo>
                <a:lnTo>
                  <a:pt x="514432" y="1765300"/>
                </a:lnTo>
                <a:lnTo>
                  <a:pt x="504159" y="1765300"/>
                </a:lnTo>
                <a:lnTo>
                  <a:pt x="493823" y="1778000"/>
                </a:lnTo>
                <a:lnTo>
                  <a:pt x="472974" y="1778000"/>
                </a:lnTo>
                <a:lnTo>
                  <a:pt x="462464" y="1790700"/>
                </a:lnTo>
                <a:lnTo>
                  <a:pt x="441276" y="1790700"/>
                </a:lnTo>
                <a:lnTo>
                  <a:pt x="430604" y="1803400"/>
                </a:lnTo>
                <a:lnTo>
                  <a:pt x="409109" y="1803400"/>
                </a:lnTo>
                <a:lnTo>
                  <a:pt x="398288" y="1816100"/>
                </a:lnTo>
                <a:lnTo>
                  <a:pt x="365562" y="1816100"/>
                </a:lnTo>
                <a:lnTo>
                  <a:pt x="354568" y="1828800"/>
                </a:lnTo>
                <a:lnTo>
                  <a:pt x="321362" y="1828800"/>
                </a:lnTo>
                <a:lnTo>
                  <a:pt x="310222" y="1841500"/>
                </a:lnTo>
                <a:lnTo>
                  <a:pt x="265355" y="1841500"/>
                </a:lnTo>
                <a:lnTo>
                  <a:pt x="254070" y="1854200"/>
                </a:lnTo>
                <a:close/>
              </a:path>
              <a:path w="1028700" h="1866900">
                <a:moveTo>
                  <a:pt x="151626" y="1866900"/>
                </a:moveTo>
                <a:lnTo>
                  <a:pt x="37032" y="1866900"/>
                </a:lnTo>
                <a:lnTo>
                  <a:pt x="25592" y="1854200"/>
                </a:lnTo>
                <a:lnTo>
                  <a:pt x="163065" y="1854200"/>
                </a:lnTo>
                <a:lnTo>
                  <a:pt x="151626" y="186690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09F3F26-C350-49C9-9A0B-D2E4B95405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869" y="125196"/>
            <a:ext cx="1025413" cy="102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45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Objective – 1 (Research Method)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9B693-0F5B-4035-8B7D-EB1AAC3D073B}" type="datetime1">
              <a:rPr lang="en-US" smtClean="0"/>
              <a:t>2/9/2022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Faculty of Science, Technology and Humanities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1C346-55E7-4194-832C-73081165A42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559548" y="1876425"/>
            <a:ext cx="5758248" cy="920523"/>
          </a:xfrm>
          <a:prstGeom prst="round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t" anchorCtr="0"/>
          <a:lstStyle/>
          <a:p>
            <a:r>
              <a:rPr lang="en-US" sz="1400" b="1" u="sng" dirty="0">
                <a:solidFill>
                  <a:schemeClr val="bg2"/>
                </a:solidFill>
              </a:rPr>
              <a:t>Instructions</a:t>
            </a:r>
            <a:r>
              <a:rPr lang="en-US" sz="1400" b="1" dirty="0">
                <a:solidFill>
                  <a:schemeClr val="bg2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</a:rPr>
              <a:t>Further, clarify your method and specific tests with reference to the objective at hand</a:t>
            </a:r>
            <a:r>
              <a:rPr lang="en-US" sz="1400" dirty="0" smtClean="0">
                <a:solidFill>
                  <a:schemeClr val="bg2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2"/>
                </a:solidFill>
              </a:rPr>
              <a:t>Add the number of slides as per objectives</a:t>
            </a:r>
            <a:endParaRPr lang="en-US" sz="1400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2"/>
              </a:solidFill>
            </a:endParaRPr>
          </a:p>
          <a:p>
            <a:endParaRPr lang="en-US" sz="1400" dirty="0">
              <a:solidFill>
                <a:schemeClr val="bg2"/>
              </a:solidFill>
            </a:endParaRPr>
          </a:p>
          <a:p>
            <a:pPr algn="ctr"/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xmlns="" id="{55871AF9-70F6-4F0A-B5DF-0A748B26D9DC}"/>
              </a:ext>
            </a:extLst>
          </p:cNvPr>
          <p:cNvSpPr/>
          <p:nvPr/>
        </p:nvSpPr>
        <p:spPr>
          <a:xfrm>
            <a:off x="0" y="429418"/>
            <a:ext cx="659558" cy="1196975"/>
          </a:xfrm>
          <a:custGeom>
            <a:avLst/>
            <a:gdLst/>
            <a:ahLst/>
            <a:cxnLst/>
            <a:rect l="l" t="t" r="r" b="b"/>
            <a:pathLst>
              <a:path w="1028700" h="1866900">
                <a:moveTo>
                  <a:pt x="254070" y="1854200"/>
                </a:moveTo>
                <a:lnTo>
                  <a:pt x="0" y="1854200"/>
                </a:lnTo>
                <a:lnTo>
                  <a:pt x="0" y="0"/>
                </a:lnTo>
                <a:lnTo>
                  <a:pt x="242762" y="0"/>
                </a:lnTo>
                <a:lnTo>
                  <a:pt x="254070" y="12700"/>
                </a:lnTo>
                <a:lnTo>
                  <a:pt x="310222" y="12700"/>
                </a:lnTo>
                <a:lnTo>
                  <a:pt x="321362" y="25400"/>
                </a:lnTo>
                <a:lnTo>
                  <a:pt x="354568" y="25400"/>
                </a:lnTo>
                <a:lnTo>
                  <a:pt x="365562" y="38100"/>
                </a:lnTo>
                <a:lnTo>
                  <a:pt x="387424" y="38100"/>
                </a:lnTo>
                <a:lnTo>
                  <a:pt x="398288" y="50800"/>
                </a:lnTo>
                <a:lnTo>
                  <a:pt x="430604" y="50800"/>
                </a:lnTo>
                <a:lnTo>
                  <a:pt x="441276" y="63500"/>
                </a:lnTo>
                <a:lnTo>
                  <a:pt x="462464" y="63500"/>
                </a:lnTo>
                <a:lnTo>
                  <a:pt x="472974" y="76200"/>
                </a:lnTo>
                <a:lnTo>
                  <a:pt x="483427" y="76200"/>
                </a:lnTo>
                <a:lnTo>
                  <a:pt x="493823" y="88900"/>
                </a:lnTo>
                <a:lnTo>
                  <a:pt x="514432" y="88900"/>
                </a:lnTo>
                <a:lnTo>
                  <a:pt x="524642" y="101600"/>
                </a:lnTo>
                <a:lnTo>
                  <a:pt x="534788" y="101600"/>
                </a:lnTo>
                <a:lnTo>
                  <a:pt x="544868" y="114300"/>
                </a:lnTo>
                <a:lnTo>
                  <a:pt x="554878" y="114300"/>
                </a:lnTo>
                <a:lnTo>
                  <a:pt x="564819" y="127000"/>
                </a:lnTo>
                <a:lnTo>
                  <a:pt x="584491" y="127000"/>
                </a:lnTo>
                <a:lnTo>
                  <a:pt x="594215" y="139700"/>
                </a:lnTo>
                <a:lnTo>
                  <a:pt x="603864" y="139700"/>
                </a:lnTo>
                <a:lnTo>
                  <a:pt x="613437" y="152400"/>
                </a:lnTo>
                <a:lnTo>
                  <a:pt x="622933" y="152400"/>
                </a:lnTo>
                <a:lnTo>
                  <a:pt x="632347" y="165100"/>
                </a:lnTo>
                <a:lnTo>
                  <a:pt x="641680" y="165100"/>
                </a:lnTo>
                <a:lnTo>
                  <a:pt x="650933" y="177800"/>
                </a:lnTo>
                <a:lnTo>
                  <a:pt x="660101" y="190500"/>
                </a:lnTo>
                <a:lnTo>
                  <a:pt x="669183" y="190500"/>
                </a:lnTo>
                <a:lnTo>
                  <a:pt x="678178" y="203200"/>
                </a:lnTo>
                <a:lnTo>
                  <a:pt x="687087" y="203200"/>
                </a:lnTo>
                <a:lnTo>
                  <a:pt x="695907" y="215900"/>
                </a:lnTo>
                <a:lnTo>
                  <a:pt x="704634" y="215900"/>
                </a:lnTo>
                <a:lnTo>
                  <a:pt x="713270" y="228600"/>
                </a:lnTo>
                <a:lnTo>
                  <a:pt x="721814" y="241300"/>
                </a:lnTo>
                <a:lnTo>
                  <a:pt x="730263" y="241300"/>
                </a:lnTo>
                <a:lnTo>
                  <a:pt x="738615" y="254000"/>
                </a:lnTo>
                <a:lnTo>
                  <a:pt x="746870" y="254000"/>
                </a:lnTo>
                <a:lnTo>
                  <a:pt x="755028" y="266700"/>
                </a:lnTo>
                <a:lnTo>
                  <a:pt x="763087" y="279400"/>
                </a:lnTo>
                <a:lnTo>
                  <a:pt x="771044" y="279400"/>
                </a:lnTo>
                <a:lnTo>
                  <a:pt x="778899" y="292100"/>
                </a:lnTo>
                <a:lnTo>
                  <a:pt x="786651" y="304800"/>
                </a:lnTo>
                <a:lnTo>
                  <a:pt x="794300" y="304800"/>
                </a:lnTo>
                <a:lnTo>
                  <a:pt x="801842" y="317500"/>
                </a:lnTo>
                <a:lnTo>
                  <a:pt x="809278" y="330200"/>
                </a:lnTo>
                <a:lnTo>
                  <a:pt x="816607" y="330200"/>
                </a:lnTo>
                <a:lnTo>
                  <a:pt x="823827" y="342900"/>
                </a:lnTo>
                <a:lnTo>
                  <a:pt x="830936" y="355600"/>
                </a:lnTo>
                <a:lnTo>
                  <a:pt x="837934" y="368300"/>
                </a:lnTo>
                <a:lnTo>
                  <a:pt x="844822" y="368300"/>
                </a:lnTo>
                <a:lnTo>
                  <a:pt x="851596" y="381000"/>
                </a:lnTo>
                <a:lnTo>
                  <a:pt x="858256" y="393700"/>
                </a:lnTo>
                <a:lnTo>
                  <a:pt x="864800" y="393700"/>
                </a:lnTo>
                <a:lnTo>
                  <a:pt x="871229" y="406400"/>
                </a:lnTo>
                <a:lnTo>
                  <a:pt x="877541" y="419100"/>
                </a:lnTo>
                <a:lnTo>
                  <a:pt x="883735" y="431800"/>
                </a:lnTo>
                <a:lnTo>
                  <a:pt x="889809" y="431800"/>
                </a:lnTo>
                <a:lnTo>
                  <a:pt x="895765" y="444500"/>
                </a:lnTo>
                <a:lnTo>
                  <a:pt x="901600" y="457200"/>
                </a:lnTo>
                <a:lnTo>
                  <a:pt x="907312" y="469900"/>
                </a:lnTo>
                <a:lnTo>
                  <a:pt x="912902" y="482600"/>
                </a:lnTo>
                <a:lnTo>
                  <a:pt x="918370" y="482600"/>
                </a:lnTo>
                <a:lnTo>
                  <a:pt x="923713" y="495300"/>
                </a:lnTo>
                <a:lnTo>
                  <a:pt x="928931" y="508000"/>
                </a:lnTo>
                <a:lnTo>
                  <a:pt x="934023" y="520700"/>
                </a:lnTo>
                <a:lnTo>
                  <a:pt x="938989" y="533400"/>
                </a:lnTo>
                <a:lnTo>
                  <a:pt x="943829" y="533400"/>
                </a:lnTo>
                <a:lnTo>
                  <a:pt x="957574" y="571500"/>
                </a:lnTo>
                <a:lnTo>
                  <a:pt x="966089" y="596900"/>
                </a:lnTo>
                <a:lnTo>
                  <a:pt x="970150" y="596900"/>
                </a:lnTo>
                <a:lnTo>
                  <a:pt x="981540" y="635000"/>
                </a:lnTo>
                <a:lnTo>
                  <a:pt x="991727" y="673100"/>
                </a:lnTo>
                <a:lnTo>
                  <a:pt x="994852" y="673100"/>
                </a:lnTo>
                <a:lnTo>
                  <a:pt x="1003415" y="711200"/>
                </a:lnTo>
                <a:lnTo>
                  <a:pt x="1010745" y="749300"/>
                </a:lnTo>
                <a:lnTo>
                  <a:pt x="1012913" y="762000"/>
                </a:lnTo>
                <a:lnTo>
                  <a:pt x="1014943" y="762000"/>
                </a:lnTo>
                <a:lnTo>
                  <a:pt x="1020199" y="800100"/>
                </a:lnTo>
                <a:lnTo>
                  <a:pt x="1024200" y="838200"/>
                </a:lnTo>
                <a:lnTo>
                  <a:pt x="1026941" y="876300"/>
                </a:lnTo>
                <a:lnTo>
                  <a:pt x="1027574" y="876300"/>
                </a:lnTo>
                <a:lnTo>
                  <a:pt x="1028066" y="889000"/>
                </a:lnTo>
                <a:lnTo>
                  <a:pt x="1028418" y="901700"/>
                </a:lnTo>
                <a:lnTo>
                  <a:pt x="1028629" y="914400"/>
                </a:lnTo>
                <a:lnTo>
                  <a:pt x="1028629" y="939800"/>
                </a:lnTo>
                <a:lnTo>
                  <a:pt x="1028418" y="952500"/>
                </a:lnTo>
                <a:lnTo>
                  <a:pt x="1028066" y="965200"/>
                </a:lnTo>
                <a:lnTo>
                  <a:pt x="1027574" y="977900"/>
                </a:lnTo>
                <a:lnTo>
                  <a:pt x="1026941" y="990600"/>
                </a:lnTo>
                <a:lnTo>
                  <a:pt x="1026168" y="990600"/>
                </a:lnTo>
                <a:lnTo>
                  <a:pt x="1025254" y="1003300"/>
                </a:lnTo>
                <a:lnTo>
                  <a:pt x="1021672" y="1041400"/>
                </a:lnTo>
                <a:lnTo>
                  <a:pt x="1016834" y="1079500"/>
                </a:lnTo>
                <a:lnTo>
                  <a:pt x="1012914" y="1104900"/>
                </a:lnTo>
                <a:lnTo>
                  <a:pt x="1010745" y="1104900"/>
                </a:lnTo>
                <a:lnTo>
                  <a:pt x="1008439" y="1117600"/>
                </a:lnTo>
                <a:lnTo>
                  <a:pt x="1000697" y="1155700"/>
                </a:lnTo>
                <a:lnTo>
                  <a:pt x="991727" y="1193800"/>
                </a:lnTo>
                <a:lnTo>
                  <a:pt x="988465" y="1193800"/>
                </a:lnTo>
                <a:lnTo>
                  <a:pt x="985069" y="1206500"/>
                </a:lnTo>
                <a:lnTo>
                  <a:pt x="974080" y="1244600"/>
                </a:lnTo>
                <a:lnTo>
                  <a:pt x="966089" y="1270000"/>
                </a:lnTo>
                <a:lnTo>
                  <a:pt x="961898" y="1270000"/>
                </a:lnTo>
                <a:lnTo>
                  <a:pt x="957574" y="1282700"/>
                </a:lnTo>
                <a:lnTo>
                  <a:pt x="953121" y="1295400"/>
                </a:lnTo>
                <a:lnTo>
                  <a:pt x="948539" y="1308100"/>
                </a:lnTo>
                <a:lnTo>
                  <a:pt x="943829" y="1320800"/>
                </a:lnTo>
                <a:lnTo>
                  <a:pt x="938989" y="1333500"/>
                </a:lnTo>
                <a:lnTo>
                  <a:pt x="934023" y="1333500"/>
                </a:lnTo>
                <a:lnTo>
                  <a:pt x="928931" y="1346200"/>
                </a:lnTo>
                <a:lnTo>
                  <a:pt x="923713" y="1358900"/>
                </a:lnTo>
                <a:lnTo>
                  <a:pt x="918370" y="1371600"/>
                </a:lnTo>
                <a:lnTo>
                  <a:pt x="912902" y="1384300"/>
                </a:lnTo>
                <a:lnTo>
                  <a:pt x="907312" y="1384300"/>
                </a:lnTo>
                <a:lnTo>
                  <a:pt x="901600" y="1397000"/>
                </a:lnTo>
                <a:lnTo>
                  <a:pt x="895765" y="1409700"/>
                </a:lnTo>
                <a:lnTo>
                  <a:pt x="889809" y="1422400"/>
                </a:lnTo>
                <a:lnTo>
                  <a:pt x="883735" y="1422400"/>
                </a:lnTo>
                <a:lnTo>
                  <a:pt x="877541" y="1435100"/>
                </a:lnTo>
                <a:lnTo>
                  <a:pt x="871229" y="1447800"/>
                </a:lnTo>
                <a:lnTo>
                  <a:pt x="864800" y="1460500"/>
                </a:lnTo>
                <a:lnTo>
                  <a:pt x="858256" y="1460500"/>
                </a:lnTo>
                <a:lnTo>
                  <a:pt x="851596" y="1473200"/>
                </a:lnTo>
                <a:lnTo>
                  <a:pt x="844822" y="1485900"/>
                </a:lnTo>
                <a:lnTo>
                  <a:pt x="837934" y="1498600"/>
                </a:lnTo>
                <a:lnTo>
                  <a:pt x="830936" y="1498600"/>
                </a:lnTo>
                <a:lnTo>
                  <a:pt x="823827" y="1511300"/>
                </a:lnTo>
                <a:lnTo>
                  <a:pt x="816607" y="1524000"/>
                </a:lnTo>
                <a:lnTo>
                  <a:pt x="809278" y="1524000"/>
                </a:lnTo>
                <a:lnTo>
                  <a:pt x="801842" y="1536700"/>
                </a:lnTo>
                <a:lnTo>
                  <a:pt x="794300" y="1549400"/>
                </a:lnTo>
                <a:lnTo>
                  <a:pt x="786651" y="1549400"/>
                </a:lnTo>
                <a:lnTo>
                  <a:pt x="778899" y="1562100"/>
                </a:lnTo>
                <a:lnTo>
                  <a:pt x="771044" y="1574800"/>
                </a:lnTo>
                <a:lnTo>
                  <a:pt x="763087" y="1574800"/>
                </a:lnTo>
                <a:lnTo>
                  <a:pt x="755028" y="1587500"/>
                </a:lnTo>
                <a:lnTo>
                  <a:pt x="746870" y="1600200"/>
                </a:lnTo>
                <a:lnTo>
                  <a:pt x="738615" y="1600200"/>
                </a:lnTo>
                <a:lnTo>
                  <a:pt x="730263" y="1612900"/>
                </a:lnTo>
                <a:lnTo>
                  <a:pt x="721814" y="1625600"/>
                </a:lnTo>
                <a:lnTo>
                  <a:pt x="713270" y="1625600"/>
                </a:lnTo>
                <a:lnTo>
                  <a:pt x="704634" y="1638300"/>
                </a:lnTo>
                <a:lnTo>
                  <a:pt x="695907" y="1638300"/>
                </a:lnTo>
                <a:lnTo>
                  <a:pt x="687087" y="1651000"/>
                </a:lnTo>
                <a:lnTo>
                  <a:pt x="678178" y="1663700"/>
                </a:lnTo>
                <a:lnTo>
                  <a:pt x="669183" y="1663700"/>
                </a:lnTo>
                <a:lnTo>
                  <a:pt x="660101" y="1676400"/>
                </a:lnTo>
                <a:lnTo>
                  <a:pt x="650932" y="1676400"/>
                </a:lnTo>
                <a:lnTo>
                  <a:pt x="641680" y="1689100"/>
                </a:lnTo>
                <a:lnTo>
                  <a:pt x="632347" y="1689100"/>
                </a:lnTo>
                <a:lnTo>
                  <a:pt x="622933" y="1701800"/>
                </a:lnTo>
                <a:lnTo>
                  <a:pt x="613437" y="1701800"/>
                </a:lnTo>
                <a:lnTo>
                  <a:pt x="603864" y="1714500"/>
                </a:lnTo>
                <a:lnTo>
                  <a:pt x="594215" y="1714500"/>
                </a:lnTo>
                <a:lnTo>
                  <a:pt x="584491" y="1727200"/>
                </a:lnTo>
                <a:lnTo>
                  <a:pt x="574691" y="1727200"/>
                </a:lnTo>
                <a:lnTo>
                  <a:pt x="564819" y="1739900"/>
                </a:lnTo>
                <a:lnTo>
                  <a:pt x="554878" y="1739900"/>
                </a:lnTo>
                <a:lnTo>
                  <a:pt x="544868" y="1752600"/>
                </a:lnTo>
                <a:lnTo>
                  <a:pt x="524642" y="1752600"/>
                </a:lnTo>
                <a:lnTo>
                  <a:pt x="514432" y="1765300"/>
                </a:lnTo>
                <a:lnTo>
                  <a:pt x="504159" y="1765300"/>
                </a:lnTo>
                <a:lnTo>
                  <a:pt x="493823" y="1778000"/>
                </a:lnTo>
                <a:lnTo>
                  <a:pt x="472974" y="1778000"/>
                </a:lnTo>
                <a:lnTo>
                  <a:pt x="462464" y="1790700"/>
                </a:lnTo>
                <a:lnTo>
                  <a:pt x="441276" y="1790700"/>
                </a:lnTo>
                <a:lnTo>
                  <a:pt x="430604" y="1803400"/>
                </a:lnTo>
                <a:lnTo>
                  <a:pt x="409109" y="1803400"/>
                </a:lnTo>
                <a:lnTo>
                  <a:pt x="398288" y="1816100"/>
                </a:lnTo>
                <a:lnTo>
                  <a:pt x="365562" y="1816100"/>
                </a:lnTo>
                <a:lnTo>
                  <a:pt x="354568" y="1828800"/>
                </a:lnTo>
                <a:lnTo>
                  <a:pt x="321362" y="1828800"/>
                </a:lnTo>
                <a:lnTo>
                  <a:pt x="310222" y="1841500"/>
                </a:lnTo>
                <a:lnTo>
                  <a:pt x="265355" y="1841500"/>
                </a:lnTo>
                <a:lnTo>
                  <a:pt x="254070" y="1854200"/>
                </a:lnTo>
                <a:close/>
              </a:path>
              <a:path w="1028700" h="1866900">
                <a:moveTo>
                  <a:pt x="151626" y="1866900"/>
                </a:moveTo>
                <a:lnTo>
                  <a:pt x="37032" y="1866900"/>
                </a:lnTo>
                <a:lnTo>
                  <a:pt x="25592" y="1854200"/>
                </a:lnTo>
                <a:lnTo>
                  <a:pt x="163065" y="1854200"/>
                </a:lnTo>
                <a:lnTo>
                  <a:pt x="151626" y="1866900"/>
                </a:lnTo>
                <a:close/>
              </a:path>
            </a:pathLst>
          </a:cu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09F3F26-C350-49C9-9A0B-D2E4B95405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8869" y="125196"/>
            <a:ext cx="1025413" cy="102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7299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418</Words>
  <Application>Microsoft Office PowerPoint</Application>
  <PresentationFormat>Widescreen</PresentationFormat>
  <Paragraphs>104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Courier New</vt:lpstr>
      <vt:lpstr>Tw Cen MT</vt:lpstr>
      <vt:lpstr>Verdana</vt:lpstr>
      <vt:lpstr>Office Theme</vt:lpstr>
      <vt:lpstr>PowerPoint Presentation</vt:lpstr>
      <vt:lpstr>PowerPoint Presentation</vt:lpstr>
      <vt:lpstr>Introduction</vt:lpstr>
      <vt:lpstr>Literature Review</vt:lpstr>
      <vt:lpstr>Research Gap/Problem Statement</vt:lpstr>
      <vt:lpstr>Research Question and Objectives</vt:lpstr>
      <vt:lpstr>Theoretical/Conceptual Framework</vt:lpstr>
      <vt:lpstr>Research Methodology</vt:lpstr>
      <vt:lpstr>Objective – 1 (Research Method)</vt:lpstr>
      <vt:lpstr>Significance of Study</vt:lpstr>
      <vt:lpstr>References</vt:lpstr>
      <vt:lpstr>Bibliography</vt:lpstr>
      <vt:lpstr>PowerPoint Presentation</vt:lpstr>
    </vt:vector>
  </TitlesOfParts>
  <Company>MUISTD</Company>
  <LinksUpToDate>false</LinksUpToDate>
  <SharedDoc>false</SharedDoc>
  <HyperlinkBase>RIDAZ3K@GMAIL.COM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Final  PPT format MUISTD</dc:title>
  <dc:creator>RIDA ZAMAN</dc:creator>
  <cp:lastModifiedBy>Dr.Adnan.Pitafi</cp:lastModifiedBy>
  <cp:revision>63</cp:revision>
  <dcterms:created xsi:type="dcterms:W3CDTF">2021-07-14T16:42:18Z</dcterms:created>
  <dcterms:modified xsi:type="dcterms:W3CDTF">2022-02-09T07:51:45Z</dcterms:modified>
  <cp:contentStatus>Designed By Rida Zaman</cp:contentStatus>
</cp:coreProperties>
</file>